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43"/>
  </p:notesMasterIdLst>
  <p:sldIdLst>
    <p:sldId id="256" r:id="rId2"/>
    <p:sldId id="257" r:id="rId3"/>
    <p:sldId id="259" r:id="rId4"/>
    <p:sldId id="260" r:id="rId5"/>
    <p:sldId id="261" r:id="rId6"/>
    <p:sldId id="262" r:id="rId7"/>
    <p:sldId id="263" r:id="rId8"/>
    <p:sldId id="264" r:id="rId9"/>
    <p:sldId id="275" r:id="rId10"/>
    <p:sldId id="276" r:id="rId11"/>
    <p:sldId id="277" r:id="rId12"/>
    <p:sldId id="278" r:id="rId13"/>
    <p:sldId id="279" r:id="rId14"/>
    <p:sldId id="280" r:id="rId15"/>
    <p:sldId id="281" r:id="rId16"/>
    <p:sldId id="282" r:id="rId17"/>
    <p:sldId id="293" r:id="rId18"/>
    <p:sldId id="294" r:id="rId19"/>
    <p:sldId id="295" r:id="rId20"/>
    <p:sldId id="296" r:id="rId21"/>
    <p:sldId id="297" r:id="rId22"/>
    <p:sldId id="300" r:id="rId23"/>
    <p:sldId id="299" r:id="rId24"/>
    <p:sldId id="298" r:id="rId25"/>
    <p:sldId id="303" r:id="rId26"/>
    <p:sldId id="302" r:id="rId27"/>
    <p:sldId id="301" r:id="rId28"/>
    <p:sldId id="304" r:id="rId29"/>
    <p:sldId id="283" r:id="rId30"/>
    <p:sldId id="284" r:id="rId31"/>
    <p:sldId id="285" r:id="rId32"/>
    <p:sldId id="286" r:id="rId33"/>
    <p:sldId id="287" r:id="rId34"/>
    <p:sldId id="288" r:id="rId35"/>
    <p:sldId id="289" r:id="rId36"/>
    <p:sldId id="290" r:id="rId37"/>
    <p:sldId id="271" r:id="rId38"/>
    <p:sldId id="291" r:id="rId39"/>
    <p:sldId id="292" r:id="rId40"/>
    <p:sldId id="305" r:id="rId41"/>
    <p:sldId id="274"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333CC"/>
    <a:srgbClr val="99374C"/>
    <a:srgbClr val="FF330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EA2918-7B43-4285-99B4-6AE20F839898}" v="25" dt="2022-11-04T02:24:22.5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9" d="100"/>
          <a:sy n="59" d="100"/>
        </p:scale>
        <p:origin x="1500"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it moon" userId="f3df37961a91e9b4" providerId="LiveId" clId="{C64318DF-3B66-4486-98FE-A8BD5484E3E3}"/>
    <pc:docChg chg="modSld">
      <pc:chgData name="rohit moon" userId="f3df37961a91e9b4" providerId="LiveId" clId="{C64318DF-3B66-4486-98FE-A8BD5484E3E3}" dt="2022-08-06T17:50:13.466" v="2" actId="20577"/>
      <pc:docMkLst>
        <pc:docMk/>
      </pc:docMkLst>
      <pc:sldChg chg="modSp mod">
        <pc:chgData name="rohit moon" userId="f3df37961a91e9b4" providerId="LiveId" clId="{C64318DF-3B66-4486-98FE-A8BD5484E3E3}" dt="2022-08-06T17:50:13.466" v="2" actId="20577"/>
        <pc:sldMkLst>
          <pc:docMk/>
          <pc:sldMk cId="825896396" sldId="263"/>
        </pc:sldMkLst>
        <pc:spChg chg="mod">
          <ac:chgData name="rohit moon" userId="f3df37961a91e9b4" providerId="LiveId" clId="{C64318DF-3B66-4486-98FE-A8BD5484E3E3}" dt="2022-08-06T17:50:13.466" v="2" actId="20577"/>
          <ac:spMkLst>
            <pc:docMk/>
            <pc:sldMk cId="825896396" sldId="263"/>
            <ac:spMk id="8" creationId="{E08C01D4-F019-24F0-D412-E1BFDBC12A8B}"/>
          </ac:spMkLst>
        </pc:spChg>
      </pc:sldChg>
    </pc:docChg>
  </pc:docChgLst>
  <pc:docChgLst>
    <pc:chgData name="rohit moon" userId="f3df37961a91e9b4" providerId="LiveId" clId="{B7EA2918-7B43-4285-99B4-6AE20F839898}"/>
    <pc:docChg chg="undo redo custSel addSld delSld modSld sldOrd">
      <pc:chgData name="rohit moon" userId="f3df37961a91e9b4" providerId="LiveId" clId="{B7EA2918-7B43-4285-99B4-6AE20F839898}" dt="2022-11-04T02:24:22.596" v="1299" actId="931"/>
      <pc:docMkLst>
        <pc:docMk/>
      </pc:docMkLst>
      <pc:sldChg chg="modSp mod">
        <pc:chgData name="rohit moon" userId="f3df37961a91e9b4" providerId="LiveId" clId="{B7EA2918-7B43-4285-99B4-6AE20F839898}" dt="2022-08-17T15:44:50.299" v="53" actId="20577"/>
        <pc:sldMkLst>
          <pc:docMk/>
          <pc:sldMk cId="0" sldId="256"/>
        </pc:sldMkLst>
        <pc:spChg chg="mod">
          <ac:chgData name="rohit moon" userId="f3df37961a91e9b4" providerId="LiveId" clId="{B7EA2918-7B43-4285-99B4-6AE20F839898}" dt="2022-08-17T15:44:50.299" v="53" actId="20577"/>
          <ac:spMkLst>
            <pc:docMk/>
            <pc:sldMk cId="0" sldId="256"/>
            <ac:spMk id="6" creationId="{30E89FED-8D5F-93F6-3D52-7F8F97FEF47D}"/>
          </ac:spMkLst>
        </pc:spChg>
      </pc:sldChg>
      <pc:sldChg chg="modSp mod">
        <pc:chgData name="rohit moon" userId="f3df37961a91e9b4" providerId="LiveId" clId="{B7EA2918-7B43-4285-99B4-6AE20F839898}" dt="2022-08-17T16:42:59.474" v="431" actId="123"/>
        <pc:sldMkLst>
          <pc:docMk/>
          <pc:sldMk cId="1239183255" sldId="262"/>
        </pc:sldMkLst>
        <pc:spChg chg="mod">
          <ac:chgData name="rohit moon" userId="f3df37961a91e9b4" providerId="LiveId" clId="{B7EA2918-7B43-4285-99B4-6AE20F839898}" dt="2022-08-17T16:42:59.474" v="431" actId="123"/>
          <ac:spMkLst>
            <pc:docMk/>
            <pc:sldMk cId="1239183255" sldId="262"/>
            <ac:spMk id="3" creationId="{5480C4CB-9711-4295-883B-38B3B0A9AF9D}"/>
          </ac:spMkLst>
        </pc:spChg>
      </pc:sldChg>
      <pc:sldChg chg="ord">
        <pc:chgData name="rohit moon" userId="f3df37961a91e9b4" providerId="LiveId" clId="{B7EA2918-7B43-4285-99B4-6AE20F839898}" dt="2022-11-02T11:09:52.761" v="692"/>
        <pc:sldMkLst>
          <pc:docMk/>
          <pc:sldMk cId="3630521439" sldId="271"/>
        </pc:sldMkLst>
      </pc:sldChg>
      <pc:sldChg chg="modSp mod">
        <pc:chgData name="rohit moon" userId="f3df37961a91e9b4" providerId="LiveId" clId="{B7EA2918-7B43-4285-99B4-6AE20F839898}" dt="2022-08-17T16:43:22.599" v="434" actId="123"/>
        <pc:sldMkLst>
          <pc:docMk/>
          <pc:sldMk cId="3954059024" sldId="275"/>
        </pc:sldMkLst>
        <pc:spChg chg="mod">
          <ac:chgData name="rohit moon" userId="f3df37961a91e9b4" providerId="LiveId" clId="{B7EA2918-7B43-4285-99B4-6AE20F839898}" dt="2022-08-17T16:43:22.599" v="434" actId="123"/>
          <ac:spMkLst>
            <pc:docMk/>
            <pc:sldMk cId="3954059024" sldId="275"/>
            <ac:spMk id="4" creationId="{FA878706-907C-E99D-6590-D27554F6E621}"/>
          </ac:spMkLst>
        </pc:spChg>
      </pc:sldChg>
      <pc:sldChg chg="new del">
        <pc:chgData name="rohit moon" userId="f3df37961a91e9b4" providerId="LiveId" clId="{B7EA2918-7B43-4285-99B4-6AE20F839898}" dt="2022-08-17T15:45:51.728" v="55" actId="47"/>
        <pc:sldMkLst>
          <pc:docMk/>
          <pc:sldMk cId="3858559688" sldId="276"/>
        </pc:sldMkLst>
      </pc:sldChg>
      <pc:sldChg chg="addSp delSp modSp add mod">
        <pc:chgData name="rohit moon" userId="f3df37961a91e9b4" providerId="LiveId" clId="{B7EA2918-7B43-4285-99B4-6AE20F839898}" dt="2022-08-17T16:38:34.654" v="430" actId="1076"/>
        <pc:sldMkLst>
          <pc:docMk/>
          <pc:sldMk cId="4140604637" sldId="276"/>
        </pc:sldMkLst>
        <pc:spChg chg="mod">
          <ac:chgData name="rohit moon" userId="f3df37961a91e9b4" providerId="LiveId" clId="{B7EA2918-7B43-4285-99B4-6AE20F839898}" dt="2022-08-17T15:46:38.294" v="77" actId="20577"/>
          <ac:spMkLst>
            <pc:docMk/>
            <pc:sldMk cId="4140604637" sldId="276"/>
            <ac:spMk id="2" creationId="{CCCD84DD-F08F-1A83-B6B6-AC83B2D500D8}"/>
          </ac:spMkLst>
        </pc:spChg>
        <pc:spChg chg="del mod">
          <ac:chgData name="rohit moon" userId="f3df37961a91e9b4" providerId="LiveId" clId="{B7EA2918-7B43-4285-99B4-6AE20F839898}" dt="2022-08-17T15:49:19.977" v="81" actId="931"/>
          <ac:spMkLst>
            <pc:docMk/>
            <pc:sldMk cId="4140604637" sldId="276"/>
            <ac:spMk id="4" creationId="{FA878706-907C-E99D-6590-D27554F6E621}"/>
          </ac:spMkLst>
        </pc:spChg>
        <pc:spChg chg="add mod">
          <ac:chgData name="rohit moon" userId="f3df37961a91e9b4" providerId="LiveId" clId="{B7EA2918-7B43-4285-99B4-6AE20F839898}" dt="2022-08-17T15:51:19.585" v="125" actId="1076"/>
          <ac:spMkLst>
            <pc:docMk/>
            <pc:sldMk cId="4140604637" sldId="276"/>
            <ac:spMk id="7" creationId="{47CFC642-3ECD-7790-A273-DD276B121C36}"/>
          </ac:spMkLst>
        </pc:spChg>
        <pc:picChg chg="add mod">
          <ac:chgData name="rohit moon" userId="f3df37961a91e9b4" providerId="LiveId" clId="{B7EA2918-7B43-4285-99B4-6AE20F839898}" dt="2022-08-17T16:38:34.654" v="430" actId="1076"/>
          <ac:picMkLst>
            <pc:docMk/>
            <pc:sldMk cId="4140604637" sldId="276"/>
            <ac:picMk id="6" creationId="{11525012-43EC-B886-668F-6ECAAC67E68A}"/>
          </ac:picMkLst>
        </pc:picChg>
      </pc:sldChg>
      <pc:sldChg chg="new del">
        <pc:chgData name="rohit moon" userId="f3df37961a91e9b4" providerId="LiveId" clId="{B7EA2918-7B43-4285-99B4-6AE20F839898}" dt="2022-08-17T15:51:46.981" v="128" actId="47"/>
        <pc:sldMkLst>
          <pc:docMk/>
          <pc:sldMk cId="2622467722" sldId="277"/>
        </pc:sldMkLst>
      </pc:sldChg>
      <pc:sldChg chg="addSp delSp modSp add mod">
        <pc:chgData name="rohit moon" userId="f3df37961a91e9b4" providerId="LiveId" clId="{B7EA2918-7B43-4285-99B4-6AE20F839898}" dt="2022-08-17T16:23:48.123" v="270" actId="20577"/>
        <pc:sldMkLst>
          <pc:docMk/>
          <pc:sldMk cId="4028428643" sldId="277"/>
        </pc:sldMkLst>
        <pc:spChg chg="mod">
          <ac:chgData name="rohit moon" userId="f3df37961a91e9b4" providerId="LiveId" clId="{B7EA2918-7B43-4285-99B4-6AE20F839898}" dt="2022-08-17T15:52:57.520" v="152" actId="20577"/>
          <ac:spMkLst>
            <pc:docMk/>
            <pc:sldMk cId="4028428643" sldId="277"/>
            <ac:spMk id="2" creationId="{CCCD84DD-F08F-1A83-B6B6-AC83B2D500D8}"/>
          </ac:spMkLst>
        </pc:spChg>
        <pc:spChg chg="add mod">
          <ac:chgData name="rohit moon" userId="f3df37961a91e9b4" providerId="LiveId" clId="{B7EA2918-7B43-4285-99B4-6AE20F839898}" dt="2022-08-17T16:23:48.123" v="270" actId="20577"/>
          <ac:spMkLst>
            <pc:docMk/>
            <pc:sldMk cId="4028428643" sldId="277"/>
            <ac:spMk id="5" creationId="{C41C064E-B2CD-703E-08FC-04E90837B09B}"/>
          </ac:spMkLst>
        </pc:spChg>
        <pc:spChg chg="del">
          <ac:chgData name="rohit moon" userId="f3df37961a91e9b4" providerId="LiveId" clId="{B7EA2918-7B43-4285-99B4-6AE20F839898}" dt="2022-08-17T15:52:26.755" v="132" actId="478"/>
          <ac:spMkLst>
            <pc:docMk/>
            <pc:sldMk cId="4028428643" sldId="277"/>
            <ac:spMk id="7" creationId="{47CFC642-3ECD-7790-A273-DD276B121C36}"/>
          </ac:spMkLst>
        </pc:spChg>
        <pc:picChg chg="del">
          <ac:chgData name="rohit moon" userId="f3df37961a91e9b4" providerId="LiveId" clId="{B7EA2918-7B43-4285-99B4-6AE20F839898}" dt="2022-08-17T15:51:56.632" v="130" actId="478"/>
          <ac:picMkLst>
            <pc:docMk/>
            <pc:sldMk cId="4028428643" sldId="277"/>
            <ac:picMk id="6" creationId="{11525012-43EC-B886-668F-6ECAAC67E68A}"/>
          </ac:picMkLst>
        </pc:picChg>
      </pc:sldChg>
      <pc:sldChg chg="modSp add mod">
        <pc:chgData name="rohit moon" userId="f3df37961a91e9b4" providerId="LiveId" clId="{B7EA2918-7B43-4285-99B4-6AE20F839898}" dt="2022-08-17T16:27:32.222" v="316" actId="1076"/>
        <pc:sldMkLst>
          <pc:docMk/>
          <pc:sldMk cId="1070781113" sldId="278"/>
        </pc:sldMkLst>
        <pc:spChg chg="mod">
          <ac:chgData name="rohit moon" userId="f3df37961a91e9b4" providerId="LiveId" clId="{B7EA2918-7B43-4285-99B4-6AE20F839898}" dt="2022-08-17T16:25:07.363" v="272" actId="20577"/>
          <ac:spMkLst>
            <pc:docMk/>
            <pc:sldMk cId="1070781113" sldId="278"/>
            <ac:spMk id="2" creationId="{CCCD84DD-F08F-1A83-B6B6-AC83B2D500D8}"/>
          </ac:spMkLst>
        </pc:spChg>
        <pc:spChg chg="mod">
          <ac:chgData name="rohit moon" userId="f3df37961a91e9b4" providerId="LiveId" clId="{B7EA2918-7B43-4285-99B4-6AE20F839898}" dt="2022-08-17T16:27:32.222" v="316" actId="1076"/>
          <ac:spMkLst>
            <pc:docMk/>
            <pc:sldMk cId="1070781113" sldId="278"/>
            <ac:spMk id="5" creationId="{C41C064E-B2CD-703E-08FC-04E90837B09B}"/>
          </ac:spMkLst>
        </pc:spChg>
      </pc:sldChg>
      <pc:sldChg chg="addSp delSp modSp add mod">
        <pc:chgData name="rohit moon" userId="f3df37961a91e9b4" providerId="LiveId" clId="{B7EA2918-7B43-4285-99B4-6AE20F839898}" dt="2022-11-04T02:24:22.596" v="1299" actId="931"/>
        <pc:sldMkLst>
          <pc:docMk/>
          <pc:sldMk cId="709835546" sldId="279"/>
        </pc:sldMkLst>
        <pc:spChg chg="mod">
          <ac:chgData name="rohit moon" userId="f3df37961a91e9b4" providerId="LiveId" clId="{B7EA2918-7B43-4285-99B4-6AE20F839898}" dt="2022-08-17T16:28:36.567" v="348" actId="20577"/>
          <ac:spMkLst>
            <pc:docMk/>
            <pc:sldMk cId="709835546" sldId="279"/>
            <ac:spMk id="2" creationId="{CCCD84DD-F08F-1A83-B6B6-AC83B2D500D8}"/>
          </ac:spMkLst>
        </pc:spChg>
        <pc:spChg chg="add del mod">
          <ac:chgData name="rohit moon" userId="f3df37961a91e9b4" providerId="LiveId" clId="{B7EA2918-7B43-4285-99B4-6AE20F839898}" dt="2022-11-04T02:24:22.596" v="1299" actId="931"/>
          <ac:spMkLst>
            <pc:docMk/>
            <pc:sldMk cId="709835546" sldId="279"/>
            <ac:spMk id="5" creationId="{3C3969A7-78AD-62F8-2B8E-A7FFEE36CA0D}"/>
          </ac:spMkLst>
        </pc:spChg>
        <pc:spChg chg="del mod">
          <ac:chgData name="rohit moon" userId="f3df37961a91e9b4" providerId="LiveId" clId="{B7EA2918-7B43-4285-99B4-6AE20F839898}" dt="2022-08-17T16:35:01.116" v="412" actId="931"/>
          <ac:spMkLst>
            <pc:docMk/>
            <pc:sldMk cId="709835546" sldId="279"/>
            <ac:spMk id="5" creationId="{C41C064E-B2CD-703E-08FC-04E90837B09B}"/>
          </ac:spMkLst>
        </pc:spChg>
        <pc:picChg chg="add del mod">
          <ac:chgData name="rohit moon" userId="f3df37961a91e9b4" providerId="LiveId" clId="{B7EA2918-7B43-4285-99B4-6AE20F839898}" dt="2022-11-04T02:24:14.797" v="1298" actId="478"/>
          <ac:picMkLst>
            <pc:docMk/>
            <pc:sldMk cId="709835546" sldId="279"/>
            <ac:picMk id="6" creationId="{8836FB24-E416-9EBA-717D-42976FBB7C27}"/>
          </ac:picMkLst>
        </pc:picChg>
        <pc:picChg chg="add mod">
          <ac:chgData name="rohit moon" userId="f3df37961a91e9b4" providerId="LiveId" clId="{B7EA2918-7B43-4285-99B4-6AE20F839898}" dt="2022-11-04T02:24:22.596" v="1299" actId="931"/>
          <ac:picMkLst>
            <pc:docMk/>
            <pc:sldMk cId="709835546" sldId="279"/>
            <ac:picMk id="8" creationId="{4DDB5273-CCF3-03B3-3CBF-B1CC6D0ADE30}"/>
          </ac:picMkLst>
        </pc:picChg>
      </pc:sldChg>
      <pc:sldChg chg="addSp delSp modSp add mod">
        <pc:chgData name="rohit moon" userId="f3df37961a91e9b4" providerId="LiveId" clId="{B7EA2918-7B43-4285-99B4-6AE20F839898}" dt="2022-08-17T16:35:25.933" v="418" actId="1076"/>
        <pc:sldMkLst>
          <pc:docMk/>
          <pc:sldMk cId="2020680424" sldId="280"/>
        </pc:sldMkLst>
        <pc:spChg chg="mod">
          <ac:chgData name="rohit moon" userId="f3df37961a91e9b4" providerId="LiveId" clId="{B7EA2918-7B43-4285-99B4-6AE20F839898}" dt="2022-08-17T16:29:27.029" v="379" actId="20577"/>
          <ac:spMkLst>
            <pc:docMk/>
            <pc:sldMk cId="2020680424" sldId="280"/>
            <ac:spMk id="2" creationId="{CCCD84DD-F08F-1A83-B6B6-AC83B2D500D8}"/>
          </ac:spMkLst>
        </pc:spChg>
        <pc:spChg chg="del">
          <ac:chgData name="rohit moon" userId="f3df37961a91e9b4" providerId="LiveId" clId="{B7EA2918-7B43-4285-99B4-6AE20F839898}" dt="2022-08-17T16:35:13.300" v="413" actId="931"/>
          <ac:spMkLst>
            <pc:docMk/>
            <pc:sldMk cId="2020680424" sldId="280"/>
            <ac:spMk id="5" creationId="{C41C064E-B2CD-703E-08FC-04E90837B09B}"/>
          </ac:spMkLst>
        </pc:spChg>
        <pc:picChg chg="add mod">
          <ac:chgData name="rohit moon" userId="f3df37961a91e9b4" providerId="LiveId" clId="{B7EA2918-7B43-4285-99B4-6AE20F839898}" dt="2022-08-17T16:35:25.933" v="418" actId="1076"/>
          <ac:picMkLst>
            <pc:docMk/>
            <pc:sldMk cId="2020680424" sldId="280"/>
            <ac:picMk id="6" creationId="{3967FB8B-F115-CAB8-29D9-2E10CDFD4F6B}"/>
          </ac:picMkLst>
        </pc:picChg>
      </pc:sldChg>
      <pc:sldChg chg="addSp delSp modSp add mod">
        <pc:chgData name="rohit moon" userId="f3df37961a91e9b4" providerId="LiveId" clId="{B7EA2918-7B43-4285-99B4-6AE20F839898}" dt="2022-11-04T02:24:08.653" v="1297" actId="1076"/>
        <pc:sldMkLst>
          <pc:docMk/>
          <pc:sldMk cId="1146629931" sldId="281"/>
        </pc:sldMkLst>
        <pc:spChg chg="mod">
          <ac:chgData name="rohit moon" userId="f3df37961a91e9b4" providerId="LiveId" clId="{B7EA2918-7B43-4285-99B4-6AE20F839898}" dt="2022-08-17T16:29:38.853" v="394" actId="20577"/>
          <ac:spMkLst>
            <pc:docMk/>
            <pc:sldMk cId="1146629931" sldId="281"/>
            <ac:spMk id="2" creationId="{CCCD84DD-F08F-1A83-B6B6-AC83B2D500D8}"/>
          </ac:spMkLst>
        </pc:spChg>
        <pc:spChg chg="add del mod">
          <ac:chgData name="rohit moon" userId="f3df37961a91e9b4" providerId="LiveId" clId="{B7EA2918-7B43-4285-99B4-6AE20F839898}" dt="2022-11-04T02:22:56.235" v="1291" actId="931"/>
          <ac:spMkLst>
            <pc:docMk/>
            <pc:sldMk cId="1146629931" sldId="281"/>
            <ac:spMk id="5" creationId="{688F8CE2-44C5-235C-12D3-B1A101B1A6E3}"/>
          </ac:spMkLst>
        </pc:spChg>
        <pc:spChg chg="del">
          <ac:chgData name="rohit moon" userId="f3df37961a91e9b4" providerId="LiveId" clId="{B7EA2918-7B43-4285-99B4-6AE20F839898}" dt="2022-08-17T16:35:42.504" v="420" actId="931"/>
          <ac:spMkLst>
            <pc:docMk/>
            <pc:sldMk cId="1146629931" sldId="281"/>
            <ac:spMk id="5" creationId="{C41C064E-B2CD-703E-08FC-04E90837B09B}"/>
          </ac:spMkLst>
        </pc:spChg>
        <pc:spChg chg="add del mod">
          <ac:chgData name="rohit moon" userId="f3df37961a91e9b4" providerId="LiveId" clId="{B7EA2918-7B43-4285-99B4-6AE20F839898}" dt="2022-11-04T02:23:43.974" v="1293" actId="931"/>
          <ac:spMkLst>
            <pc:docMk/>
            <pc:sldMk cId="1146629931" sldId="281"/>
            <ac:spMk id="10" creationId="{37253E68-7978-8E3C-A33C-DD9C15996AE2}"/>
          </ac:spMkLst>
        </pc:spChg>
        <pc:picChg chg="add del mod">
          <ac:chgData name="rohit moon" userId="f3df37961a91e9b4" providerId="LiveId" clId="{B7EA2918-7B43-4285-99B4-6AE20F839898}" dt="2022-11-04T02:22:35.346" v="1290" actId="478"/>
          <ac:picMkLst>
            <pc:docMk/>
            <pc:sldMk cId="1146629931" sldId="281"/>
            <ac:picMk id="6" creationId="{7DB1153C-8000-8B23-9168-5950311A54F7}"/>
          </ac:picMkLst>
        </pc:picChg>
        <pc:picChg chg="add del mod">
          <ac:chgData name="rohit moon" userId="f3df37961a91e9b4" providerId="LiveId" clId="{B7EA2918-7B43-4285-99B4-6AE20F839898}" dt="2022-11-04T02:23:24.032" v="1292" actId="478"/>
          <ac:picMkLst>
            <pc:docMk/>
            <pc:sldMk cId="1146629931" sldId="281"/>
            <ac:picMk id="8" creationId="{396D3DEE-0257-277D-0EB3-6B3576CB54D3}"/>
          </ac:picMkLst>
        </pc:picChg>
        <pc:picChg chg="add mod">
          <ac:chgData name="rohit moon" userId="f3df37961a91e9b4" providerId="LiveId" clId="{B7EA2918-7B43-4285-99B4-6AE20F839898}" dt="2022-11-04T02:24:08.653" v="1297" actId="1076"/>
          <ac:picMkLst>
            <pc:docMk/>
            <pc:sldMk cId="1146629931" sldId="281"/>
            <ac:picMk id="12" creationId="{53379CFC-D01D-1900-BF0E-63E6E40CB8DF}"/>
          </ac:picMkLst>
        </pc:picChg>
      </pc:sldChg>
      <pc:sldChg chg="addSp delSp modSp add mod">
        <pc:chgData name="rohit moon" userId="f3df37961a91e9b4" providerId="LiveId" clId="{B7EA2918-7B43-4285-99B4-6AE20F839898}" dt="2022-08-17T16:36:17.933" v="429" actId="1076"/>
        <pc:sldMkLst>
          <pc:docMk/>
          <pc:sldMk cId="4239031867" sldId="282"/>
        </pc:sldMkLst>
        <pc:spChg chg="mod">
          <ac:chgData name="rohit moon" userId="f3df37961a91e9b4" providerId="LiveId" clId="{B7EA2918-7B43-4285-99B4-6AE20F839898}" dt="2022-08-17T16:29:52.332" v="411" actId="20577"/>
          <ac:spMkLst>
            <pc:docMk/>
            <pc:sldMk cId="4239031867" sldId="282"/>
            <ac:spMk id="2" creationId="{CCCD84DD-F08F-1A83-B6B6-AC83B2D500D8}"/>
          </ac:spMkLst>
        </pc:spChg>
        <pc:spChg chg="del">
          <ac:chgData name="rohit moon" userId="f3df37961a91e9b4" providerId="LiveId" clId="{B7EA2918-7B43-4285-99B4-6AE20F839898}" dt="2022-08-17T16:36:00.606" v="424" actId="931"/>
          <ac:spMkLst>
            <pc:docMk/>
            <pc:sldMk cId="4239031867" sldId="282"/>
            <ac:spMk id="5" creationId="{C41C064E-B2CD-703E-08FC-04E90837B09B}"/>
          </ac:spMkLst>
        </pc:spChg>
        <pc:picChg chg="add mod">
          <ac:chgData name="rohit moon" userId="f3df37961a91e9b4" providerId="LiveId" clId="{B7EA2918-7B43-4285-99B4-6AE20F839898}" dt="2022-08-17T16:36:17.933" v="429" actId="1076"/>
          <ac:picMkLst>
            <pc:docMk/>
            <pc:sldMk cId="4239031867" sldId="282"/>
            <ac:picMk id="6" creationId="{4FB453EF-6FEC-FF1C-D85B-BD172C813F67}"/>
          </ac:picMkLst>
        </pc:picChg>
      </pc:sldChg>
      <pc:sldChg chg="addSp delSp modSp add mod">
        <pc:chgData name="rohit moon" userId="f3df37961a91e9b4" providerId="LiveId" clId="{B7EA2918-7B43-4285-99B4-6AE20F839898}" dt="2022-11-02T11:08:42.789" v="689" actId="20577"/>
        <pc:sldMkLst>
          <pc:docMk/>
          <pc:sldMk cId="68744956" sldId="283"/>
        </pc:sldMkLst>
        <pc:spChg chg="mod">
          <ac:chgData name="rohit moon" userId="f3df37961a91e9b4" providerId="LiveId" clId="{B7EA2918-7B43-4285-99B4-6AE20F839898}" dt="2022-11-02T11:08:42.789" v="689" actId="20577"/>
          <ac:spMkLst>
            <pc:docMk/>
            <pc:sldMk cId="68744956" sldId="283"/>
            <ac:spMk id="2" creationId="{CCCD84DD-F08F-1A83-B6B6-AC83B2D500D8}"/>
          </ac:spMkLst>
        </pc:spChg>
        <pc:spChg chg="add del mod">
          <ac:chgData name="rohit moon" userId="f3df37961a91e9b4" providerId="LiveId" clId="{B7EA2918-7B43-4285-99B4-6AE20F839898}" dt="2022-10-12T14:22:14.603" v="485" actId="931"/>
          <ac:spMkLst>
            <pc:docMk/>
            <pc:sldMk cId="68744956" sldId="283"/>
            <ac:spMk id="5" creationId="{3E880CF3-4F11-0228-224D-A6E3166E8EF1}"/>
          </ac:spMkLst>
        </pc:spChg>
        <pc:spChg chg="add mod">
          <ac:chgData name="rohit moon" userId="f3df37961a91e9b4" providerId="LiveId" clId="{B7EA2918-7B43-4285-99B4-6AE20F839898}" dt="2022-10-12T14:29:38.639" v="548" actId="1076"/>
          <ac:spMkLst>
            <pc:docMk/>
            <pc:sldMk cId="68744956" sldId="283"/>
            <ac:spMk id="9" creationId="{BCDE598B-FAB1-BB0F-8BBF-19AB06D5B699}"/>
          </ac:spMkLst>
        </pc:spChg>
        <pc:picChg chg="del">
          <ac:chgData name="rohit moon" userId="f3df37961a91e9b4" providerId="LiveId" clId="{B7EA2918-7B43-4285-99B4-6AE20F839898}" dt="2022-10-12T14:21:40.766" v="483" actId="478"/>
          <ac:picMkLst>
            <pc:docMk/>
            <pc:sldMk cId="68744956" sldId="283"/>
            <ac:picMk id="6" creationId="{4FB453EF-6FEC-FF1C-D85B-BD172C813F67}"/>
          </ac:picMkLst>
        </pc:picChg>
        <pc:picChg chg="add mod">
          <ac:chgData name="rohit moon" userId="f3df37961a91e9b4" providerId="LiveId" clId="{B7EA2918-7B43-4285-99B4-6AE20F839898}" dt="2022-10-12T14:23:23.567" v="498" actId="1076"/>
          <ac:picMkLst>
            <pc:docMk/>
            <pc:sldMk cId="68744956" sldId="283"/>
            <ac:picMk id="8" creationId="{7B6B06C3-1CC9-1693-8926-01D1596840DE}"/>
          </ac:picMkLst>
        </pc:picChg>
      </pc:sldChg>
      <pc:sldChg chg="modSp new del mod">
        <pc:chgData name="rohit moon" userId="f3df37961a91e9b4" providerId="LiveId" clId="{B7EA2918-7B43-4285-99B4-6AE20F839898}" dt="2022-10-12T14:21:33.202" v="481" actId="47"/>
        <pc:sldMkLst>
          <pc:docMk/>
          <pc:sldMk cId="1710747720" sldId="283"/>
        </pc:sldMkLst>
        <pc:spChg chg="mod">
          <ac:chgData name="rohit moon" userId="f3df37961a91e9b4" providerId="LiveId" clId="{B7EA2918-7B43-4285-99B4-6AE20F839898}" dt="2022-10-12T14:12:10.881" v="480" actId="207"/>
          <ac:spMkLst>
            <pc:docMk/>
            <pc:sldMk cId="1710747720" sldId="283"/>
            <ac:spMk id="2" creationId="{1B878584-6CDA-10AA-EB25-22ADA6B0F85F}"/>
          </ac:spMkLst>
        </pc:spChg>
      </pc:sldChg>
      <pc:sldChg chg="addSp delSp modSp add mod">
        <pc:chgData name="rohit moon" userId="f3df37961a91e9b4" providerId="LiveId" clId="{B7EA2918-7B43-4285-99B4-6AE20F839898}" dt="2022-10-12T14:36:15.693" v="653"/>
        <pc:sldMkLst>
          <pc:docMk/>
          <pc:sldMk cId="1853641779" sldId="284"/>
        </pc:sldMkLst>
        <pc:spChg chg="mod">
          <ac:chgData name="rohit moon" userId="f3df37961a91e9b4" providerId="LiveId" clId="{B7EA2918-7B43-4285-99B4-6AE20F839898}" dt="2022-10-12T14:36:15.693" v="653"/>
          <ac:spMkLst>
            <pc:docMk/>
            <pc:sldMk cId="1853641779" sldId="284"/>
            <ac:spMk id="2" creationId="{CCCD84DD-F08F-1A83-B6B6-AC83B2D500D8}"/>
          </ac:spMkLst>
        </pc:spChg>
        <pc:spChg chg="add del mod">
          <ac:chgData name="rohit moon" userId="f3df37961a91e9b4" providerId="LiveId" clId="{B7EA2918-7B43-4285-99B4-6AE20F839898}" dt="2022-10-12T14:25:53.626" v="501" actId="931"/>
          <ac:spMkLst>
            <pc:docMk/>
            <pc:sldMk cId="1853641779" sldId="284"/>
            <ac:spMk id="5" creationId="{601A6AF5-FB2D-630E-B773-057D5F040CB2}"/>
          </ac:spMkLst>
        </pc:spChg>
        <pc:spChg chg="add mod">
          <ac:chgData name="rohit moon" userId="f3df37961a91e9b4" providerId="LiveId" clId="{B7EA2918-7B43-4285-99B4-6AE20F839898}" dt="2022-10-12T14:31:33.728" v="572" actId="20577"/>
          <ac:spMkLst>
            <pc:docMk/>
            <pc:sldMk cId="1853641779" sldId="284"/>
            <ac:spMk id="9" creationId="{88D0794D-F108-9255-2CD3-51F7E292387D}"/>
          </ac:spMkLst>
        </pc:spChg>
        <pc:picChg chg="add mod">
          <ac:chgData name="rohit moon" userId="f3df37961a91e9b4" providerId="LiveId" clId="{B7EA2918-7B43-4285-99B4-6AE20F839898}" dt="2022-10-12T14:25:56.717" v="502" actId="1076"/>
          <ac:picMkLst>
            <pc:docMk/>
            <pc:sldMk cId="1853641779" sldId="284"/>
            <ac:picMk id="7" creationId="{E3F6228D-2259-45BE-0D3D-F3B3B035F4DE}"/>
          </ac:picMkLst>
        </pc:picChg>
        <pc:picChg chg="del">
          <ac:chgData name="rohit moon" userId="f3df37961a91e9b4" providerId="LiveId" clId="{B7EA2918-7B43-4285-99B4-6AE20F839898}" dt="2022-10-12T14:25:42.536" v="499" actId="478"/>
          <ac:picMkLst>
            <pc:docMk/>
            <pc:sldMk cId="1853641779" sldId="284"/>
            <ac:picMk id="8" creationId="{7B6B06C3-1CC9-1693-8926-01D1596840DE}"/>
          </ac:picMkLst>
        </pc:picChg>
      </pc:sldChg>
      <pc:sldChg chg="addSp delSp modSp add mod">
        <pc:chgData name="rohit moon" userId="f3df37961a91e9b4" providerId="LiveId" clId="{B7EA2918-7B43-4285-99B4-6AE20F839898}" dt="2022-10-12T14:36:22.661" v="654"/>
        <pc:sldMkLst>
          <pc:docMk/>
          <pc:sldMk cId="745508743" sldId="285"/>
        </pc:sldMkLst>
        <pc:spChg chg="mod">
          <ac:chgData name="rohit moon" userId="f3df37961a91e9b4" providerId="LiveId" clId="{B7EA2918-7B43-4285-99B4-6AE20F839898}" dt="2022-10-12T14:36:22.661" v="654"/>
          <ac:spMkLst>
            <pc:docMk/>
            <pc:sldMk cId="745508743" sldId="285"/>
            <ac:spMk id="2" creationId="{CCCD84DD-F08F-1A83-B6B6-AC83B2D500D8}"/>
          </ac:spMkLst>
        </pc:spChg>
        <pc:spChg chg="add del mod">
          <ac:chgData name="rohit moon" userId="f3df37961a91e9b4" providerId="LiveId" clId="{B7EA2918-7B43-4285-99B4-6AE20F839898}" dt="2022-10-12T14:26:11.500" v="504" actId="931"/>
          <ac:spMkLst>
            <pc:docMk/>
            <pc:sldMk cId="745508743" sldId="285"/>
            <ac:spMk id="5" creationId="{179214EE-4F3F-C941-A96C-6724227A4F8E}"/>
          </ac:spMkLst>
        </pc:spChg>
        <pc:spChg chg="add mod">
          <ac:chgData name="rohit moon" userId="f3df37961a91e9b4" providerId="LiveId" clId="{B7EA2918-7B43-4285-99B4-6AE20F839898}" dt="2022-10-12T14:31:21.292" v="571" actId="1076"/>
          <ac:spMkLst>
            <pc:docMk/>
            <pc:sldMk cId="745508743" sldId="285"/>
            <ac:spMk id="9" creationId="{6C3F69F3-0F0A-4CE3-64A6-EAC653E40E01}"/>
          </ac:spMkLst>
        </pc:spChg>
        <pc:picChg chg="add mod">
          <ac:chgData name="rohit moon" userId="f3df37961a91e9b4" providerId="LiveId" clId="{B7EA2918-7B43-4285-99B4-6AE20F839898}" dt="2022-10-12T14:30:42.254" v="561" actId="14100"/>
          <ac:picMkLst>
            <pc:docMk/>
            <pc:sldMk cId="745508743" sldId="285"/>
            <ac:picMk id="7" creationId="{652752C7-2759-17BC-4510-13A39301BDF8}"/>
          </ac:picMkLst>
        </pc:picChg>
        <pc:picChg chg="del">
          <ac:chgData name="rohit moon" userId="f3df37961a91e9b4" providerId="LiveId" clId="{B7EA2918-7B43-4285-99B4-6AE20F839898}" dt="2022-10-12T14:26:03.708" v="503" actId="478"/>
          <ac:picMkLst>
            <pc:docMk/>
            <pc:sldMk cId="745508743" sldId="285"/>
            <ac:picMk id="8" creationId="{7B6B06C3-1CC9-1693-8926-01D1596840DE}"/>
          </ac:picMkLst>
        </pc:picChg>
      </pc:sldChg>
      <pc:sldChg chg="addSp delSp modSp add mod">
        <pc:chgData name="rohit moon" userId="f3df37961a91e9b4" providerId="LiveId" clId="{B7EA2918-7B43-4285-99B4-6AE20F839898}" dt="2022-10-12T14:36:31.358" v="655"/>
        <pc:sldMkLst>
          <pc:docMk/>
          <pc:sldMk cId="4020386303" sldId="286"/>
        </pc:sldMkLst>
        <pc:spChg chg="mod">
          <ac:chgData name="rohit moon" userId="f3df37961a91e9b4" providerId="LiveId" clId="{B7EA2918-7B43-4285-99B4-6AE20F839898}" dt="2022-10-12T14:36:31.358" v="655"/>
          <ac:spMkLst>
            <pc:docMk/>
            <pc:sldMk cId="4020386303" sldId="286"/>
            <ac:spMk id="2" creationId="{CCCD84DD-F08F-1A83-B6B6-AC83B2D500D8}"/>
          </ac:spMkLst>
        </pc:spChg>
        <pc:spChg chg="add del mod">
          <ac:chgData name="rohit moon" userId="f3df37961a91e9b4" providerId="LiveId" clId="{B7EA2918-7B43-4285-99B4-6AE20F839898}" dt="2022-10-12T14:26:29.427" v="507" actId="931"/>
          <ac:spMkLst>
            <pc:docMk/>
            <pc:sldMk cId="4020386303" sldId="286"/>
            <ac:spMk id="5" creationId="{8D17E757-FD3C-A676-984B-30A1D41C1DB3}"/>
          </ac:spMkLst>
        </pc:spChg>
        <pc:spChg chg="add mod">
          <ac:chgData name="rohit moon" userId="f3df37961a91e9b4" providerId="LiveId" clId="{B7EA2918-7B43-4285-99B4-6AE20F839898}" dt="2022-10-12T14:32:19.838" v="580" actId="1076"/>
          <ac:spMkLst>
            <pc:docMk/>
            <pc:sldMk cId="4020386303" sldId="286"/>
            <ac:spMk id="9" creationId="{58359D8D-3731-425E-F131-8F336860C44E}"/>
          </ac:spMkLst>
        </pc:spChg>
        <pc:picChg chg="add mod">
          <ac:chgData name="rohit moon" userId="f3df37961a91e9b4" providerId="LiveId" clId="{B7EA2918-7B43-4285-99B4-6AE20F839898}" dt="2022-10-12T14:31:47.629" v="573" actId="14100"/>
          <ac:picMkLst>
            <pc:docMk/>
            <pc:sldMk cId="4020386303" sldId="286"/>
            <ac:picMk id="7" creationId="{6B7702E8-08B3-6593-A1B3-94320F7893BF}"/>
          </ac:picMkLst>
        </pc:picChg>
        <pc:picChg chg="del">
          <ac:chgData name="rohit moon" userId="f3df37961a91e9b4" providerId="LiveId" clId="{B7EA2918-7B43-4285-99B4-6AE20F839898}" dt="2022-10-12T14:26:23.039" v="506" actId="478"/>
          <ac:picMkLst>
            <pc:docMk/>
            <pc:sldMk cId="4020386303" sldId="286"/>
            <ac:picMk id="8" creationId="{7B6B06C3-1CC9-1693-8926-01D1596840DE}"/>
          </ac:picMkLst>
        </pc:picChg>
      </pc:sldChg>
      <pc:sldChg chg="addSp delSp modSp add mod">
        <pc:chgData name="rohit moon" userId="f3df37961a91e9b4" providerId="LiveId" clId="{B7EA2918-7B43-4285-99B4-6AE20F839898}" dt="2022-10-12T14:36:42.420" v="656"/>
        <pc:sldMkLst>
          <pc:docMk/>
          <pc:sldMk cId="605921579" sldId="287"/>
        </pc:sldMkLst>
        <pc:spChg chg="mod">
          <ac:chgData name="rohit moon" userId="f3df37961a91e9b4" providerId="LiveId" clId="{B7EA2918-7B43-4285-99B4-6AE20F839898}" dt="2022-10-12T14:36:42.420" v="656"/>
          <ac:spMkLst>
            <pc:docMk/>
            <pc:sldMk cId="605921579" sldId="287"/>
            <ac:spMk id="2" creationId="{CCCD84DD-F08F-1A83-B6B6-AC83B2D500D8}"/>
          </ac:spMkLst>
        </pc:spChg>
        <pc:spChg chg="add del mod">
          <ac:chgData name="rohit moon" userId="f3df37961a91e9b4" providerId="LiveId" clId="{B7EA2918-7B43-4285-99B4-6AE20F839898}" dt="2022-10-12T14:26:45.507" v="510" actId="931"/>
          <ac:spMkLst>
            <pc:docMk/>
            <pc:sldMk cId="605921579" sldId="287"/>
            <ac:spMk id="5" creationId="{AC12035A-6430-1031-6D91-0A2DD2429333}"/>
          </ac:spMkLst>
        </pc:spChg>
        <pc:spChg chg="add mod">
          <ac:chgData name="rohit moon" userId="f3df37961a91e9b4" providerId="LiveId" clId="{B7EA2918-7B43-4285-99B4-6AE20F839898}" dt="2022-10-12T14:33:14.132" v="591" actId="1076"/>
          <ac:spMkLst>
            <pc:docMk/>
            <pc:sldMk cId="605921579" sldId="287"/>
            <ac:spMk id="9" creationId="{63501F9A-43A9-4774-4C48-FE1752FB82B6}"/>
          </ac:spMkLst>
        </pc:spChg>
        <pc:picChg chg="add mod">
          <ac:chgData name="rohit moon" userId="f3df37961a91e9b4" providerId="LiveId" clId="{B7EA2918-7B43-4285-99B4-6AE20F839898}" dt="2022-10-12T14:32:27.324" v="581" actId="14100"/>
          <ac:picMkLst>
            <pc:docMk/>
            <pc:sldMk cId="605921579" sldId="287"/>
            <ac:picMk id="7" creationId="{FB7D0AA2-CD7F-EC9C-2958-227DE3B9B6F4}"/>
          </ac:picMkLst>
        </pc:picChg>
        <pc:picChg chg="del">
          <ac:chgData name="rohit moon" userId="f3df37961a91e9b4" providerId="LiveId" clId="{B7EA2918-7B43-4285-99B4-6AE20F839898}" dt="2022-10-12T14:26:39.405" v="509" actId="478"/>
          <ac:picMkLst>
            <pc:docMk/>
            <pc:sldMk cId="605921579" sldId="287"/>
            <ac:picMk id="8" creationId="{7B6B06C3-1CC9-1693-8926-01D1596840DE}"/>
          </ac:picMkLst>
        </pc:picChg>
      </pc:sldChg>
      <pc:sldChg chg="addSp delSp modSp add mod">
        <pc:chgData name="rohit moon" userId="f3df37961a91e9b4" providerId="LiveId" clId="{B7EA2918-7B43-4285-99B4-6AE20F839898}" dt="2022-10-12T14:36:46.414" v="657"/>
        <pc:sldMkLst>
          <pc:docMk/>
          <pc:sldMk cId="2372770735" sldId="288"/>
        </pc:sldMkLst>
        <pc:spChg chg="mod">
          <ac:chgData name="rohit moon" userId="f3df37961a91e9b4" providerId="LiveId" clId="{B7EA2918-7B43-4285-99B4-6AE20F839898}" dt="2022-10-12T14:36:46.414" v="657"/>
          <ac:spMkLst>
            <pc:docMk/>
            <pc:sldMk cId="2372770735" sldId="288"/>
            <ac:spMk id="2" creationId="{CCCD84DD-F08F-1A83-B6B6-AC83B2D500D8}"/>
          </ac:spMkLst>
        </pc:spChg>
        <pc:spChg chg="add del mod">
          <ac:chgData name="rohit moon" userId="f3df37961a91e9b4" providerId="LiveId" clId="{B7EA2918-7B43-4285-99B4-6AE20F839898}" dt="2022-10-12T14:26:59.228" v="513" actId="931"/>
          <ac:spMkLst>
            <pc:docMk/>
            <pc:sldMk cId="2372770735" sldId="288"/>
            <ac:spMk id="5" creationId="{5F27D83C-BA70-72E1-762E-6866194575CF}"/>
          </ac:spMkLst>
        </pc:spChg>
        <pc:spChg chg="add mod">
          <ac:chgData name="rohit moon" userId="f3df37961a91e9b4" providerId="LiveId" clId="{B7EA2918-7B43-4285-99B4-6AE20F839898}" dt="2022-10-12T14:33:59.333" v="599" actId="1076"/>
          <ac:spMkLst>
            <pc:docMk/>
            <pc:sldMk cId="2372770735" sldId="288"/>
            <ac:spMk id="9" creationId="{A42FF796-F2AE-A959-525E-591A0182DD31}"/>
          </ac:spMkLst>
        </pc:spChg>
        <pc:picChg chg="add mod">
          <ac:chgData name="rohit moon" userId="f3df37961a91e9b4" providerId="LiveId" clId="{B7EA2918-7B43-4285-99B4-6AE20F839898}" dt="2022-10-12T14:27:01.083" v="514" actId="1076"/>
          <ac:picMkLst>
            <pc:docMk/>
            <pc:sldMk cId="2372770735" sldId="288"/>
            <ac:picMk id="7" creationId="{DE018256-A08F-D798-02C5-66F692B9ABB7}"/>
          </ac:picMkLst>
        </pc:picChg>
        <pc:picChg chg="del">
          <ac:chgData name="rohit moon" userId="f3df37961a91e9b4" providerId="LiveId" clId="{B7EA2918-7B43-4285-99B4-6AE20F839898}" dt="2022-10-12T14:26:51.704" v="512" actId="478"/>
          <ac:picMkLst>
            <pc:docMk/>
            <pc:sldMk cId="2372770735" sldId="288"/>
            <ac:picMk id="8" creationId="{7B6B06C3-1CC9-1693-8926-01D1596840DE}"/>
          </ac:picMkLst>
        </pc:picChg>
      </pc:sldChg>
      <pc:sldChg chg="addSp delSp modSp add mod">
        <pc:chgData name="rohit moon" userId="f3df37961a91e9b4" providerId="LiveId" clId="{B7EA2918-7B43-4285-99B4-6AE20F839898}" dt="2022-10-12T14:36:54.562" v="658"/>
        <pc:sldMkLst>
          <pc:docMk/>
          <pc:sldMk cId="2210169049" sldId="289"/>
        </pc:sldMkLst>
        <pc:spChg chg="mod">
          <ac:chgData name="rohit moon" userId="f3df37961a91e9b4" providerId="LiveId" clId="{B7EA2918-7B43-4285-99B4-6AE20F839898}" dt="2022-10-12T14:36:54.562" v="658"/>
          <ac:spMkLst>
            <pc:docMk/>
            <pc:sldMk cId="2210169049" sldId="289"/>
            <ac:spMk id="2" creationId="{CCCD84DD-F08F-1A83-B6B6-AC83B2D500D8}"/>
          </ac:spMkLst>
        </pc:spChg>
        <pc:spChg chg="add del mod">
          <ac:chgData name="rohit moon" userId="f3df37961a91e9b4" providerId="LiveId" clId="{B7EA2918-7B43-4285-99B4-6AE20F839898}" dt="2022-10-12T14:27:12.596" v="516" actId="931"/>
          <ac:spMkLst>
            <pc:docMk/>
            <pc:sldMk cId="2210169049" sldId="289"/>
            <ac:spMk id="5" creationId="{76E34FFD-008B-28DF-BD77-50C8532A9AB9}"/>
          </ac:spMkLst>
        </pc:spChg>
        <pc:spChg chg="add mod">
          <ac:chgData name="rohit moon" userId="f3df37961a91e9b4" providerId="LiveId" clId="{B7EA2918-7B43-4285-99B4-6AE20F839898}" dt="2022-10-12T14:34:36.738" v="604" actId="1076"/>
          <ac:spMkLst>
            <pc:docMk/>
            <pc:sldMk cId="2210169049" sldId="289"/>
            <ac:spMk id="10" creationId="{03DEE838-D7C3-E5A6-4715-A48D8CF2D250}"/>
          </ac:spMkLst>
        </pc:spChg>
        <pc:picChg chg="add mod">
          <ac:chgData name="rohit moon" userId="f3df37961a91e9b4" providerId="LiveId" clId="{B7EA2918-7B43-4285-99B4-6AE20F839898}" dt="2022-10-12T14:27:14.112" v="517" actId="1076"/>
          <ac:picMkLst>
            <pc:docMk/>
            <pc:sldMk cId="2210169049" sldId="289"/>
            <ac:picMk id="7" creationId="{31C961F0-6F96-6656-DD47-947E29BD76C3}"/>
          </ac:picMkLst>
        </pc:picChg>
        <pc:picChg chg="del">
          <ac:chgData name="rohit moon" userId="f3df37961a91e9b4" providerId="LiveId" clId="{B7EA2918-7B43-4285-99B4-6AE20F839898}" dt="2022-10-12T14:27:04.861" v="515" actId="478"/>
          <ac:picMkLst>
            <pc:docMk/>
            <pc:sldMk cId="2210169049" sldId="289"/>
            <ac:picMk id="8" creationId="{7B6B06C3-1CC9-1693-8926-01D1596840DE}"/>
          </ac:picMkLst>
        </pc:picChg>
      </pc:sldChg>
      <pc:sldChg chg="addSp delSp modSp add mod">
        <pc:chgData name="rohit moon" userId="f3df37961a91e9b4" providerId="LiveId" clId="{B7EA2918-7B43-4285-99B4-6AE20F839898}" dt="2022-10-12T14:36:58.850" v="659"/>
        <pc:sldMkLst>
          <pc:docMk/>
          <pc:sldMk cId="886494518" sldId="290"/>
        </pc:sldMkLst>
        <pc:spChg chg="mod">
          <ac:chgData name="rohit moon" userId="f3df37961a91e9b4" providerId="LiveId" clId="{B7EA2918-7B43-4285-99B4-6AE20F839898}" dt="2022-10-12T14:36:58.850" v="659"/>
          <ac:spMkLst>
            <pc:docMk/>
            <pc:sldMk cId="886494518" sldId="290"/>
            <ac:spMk id="2" creationId="{CCCD84DD-F08F-1A83-B6B6-AC83B2D500D8}"/>
          </ac:spMkLst>
        </pc:spChg>
        <pc:spChg chg="add del mod">
          <ac:chgData name="rohit moon" userId="f3df37961a91e9b4" providerId="LiveId" clId="{B7EA2918-7B43-4285-99B4-6AE20F839898}" dt="2022-10-12T14:27:48.529" v="527" actId="478"/>
          <ac:spMkLst>
            <pc:docMk/>
            <pc:sldMk cId="886494518" sldId="290"/>
            <ac:spMk id="7" creationId="{257C1034-A7C9-EF83-A35A-A092B9139227}"/>
          </ac:spMkLst>
        </pc:spChg>
        <pc:spChg chg="add del mod">
          <ac:chgData name="rohit moon" userId="f3df37961a91e9b4" providerId="LiveId" clId="{B7EA2918-7B43-4285-99B4-6AE20F839898}" dt="2022-10-12T14:27:58.379" v="531" actId="931"/>
          <ac:spMkLst>
            <pc:docMk/>
            <pc:sldMk cId="886494518" sldId="290"/>
            <ac:spMk id="10" creationId="{A87F50E5-5769-E6E4-DC87-DC32FA38D44C}"/>
          </ac:spMkLst>
        </pc:spChg>
        <pc:spChg chg="add mod">
          <ac:chgData name="rohit moon" userId="f3df37961a91e9b4" providerId="LiveId" clId="{B7EA2918-7B43-4285-99B4-6AE20F839898}" dt="2022-10-12T14:35:08.723" v="609" actId="1076"/>
          <ac:spMkLst>
            <pc:docMk/>
            <pc:sldMk cId="886494518" sldId="290"/>
            <ac:spMk id="14" creationId="{D6061B7E-70AF-7366-FDA9-7BE1190C09AC}"/>
          </ac:spMkLst>
        </pc:spChg>
        <pc:picChg chg="add del mod">
          <ac:chgData name="rohit moon" userId="f3df37961a91e9b4" providerId="LiveId" clId="{B7EA2918-7B43-4285-99B4-6AE20F839898}" dt="2022-10-12T14:27:50.288" v="529" actId="931"/>
          <ac:picMkLst>
            <pc:docMk/>
            <pc:sldMk cId="886494518" sldId="290"/>
            <ac:picMk id="5" creationId="{10CC99D1-E044-372A-1E59-E6B0660A3E5A}"/>
          </ac:picMkLst>
        </pc:picChg>
        <pc:picChg chg="add del">
          <ac:chgData name="rohit moon" userId="f3df37961a91e9b4" providerId="LiveId" clId="{B7EA2918-7B43-4285-99B4-6AE20F839898}" dt="2022-10-12T14:27:52.509" v="530" actId="478"/>
          <ac:picMkLst>
            <pc:docMk/>
            <pc:sldMk cId="886494518" sldId="290"/>
            <ac:picMk id="8" creationId="{7B6B06C3-1CC9-1693-8926-01D1596840DE}"/>
          </ac:picMkLst>
        </pc:picChg>
        <pc:picChg chg="add mod">
          <ac:chgData name="rohit moon" userId="f3df37961a91e9b4" providerId="LiveId" clId="{B7EA2918-7B43-4285-99B4-6AE20F839898}" dt="2022-10-12T14:28:00.534" v="532" actId="1076"/>
          <ac:picMkLst>
            <pc:docMk/>
            <pc:sldMk cId="886494518" sldId="290"/>
            <ac:picMk id="12" creationId="{42B0A17E-ABBD-C0C6-8865-F1232207C6D2}"/>
          </ac:picMkLst>
        </pc:picChg>
      </pc:sldChg>
      <pc:sldChg chg="new del">
        <pc:chgData name="rohit moon" userId="f3df37961a91e9b4" providerId="LiveId" clId="{B7EA2918-7B43-4285-99B4-6AE20F839898}" dt="2022-11-02T11:09:59.453" v="694" actId="47"/>
        <pc:sldMkLst>
          <pc:docMk/>
          <pc:sldMk cId="928379293" sldId="291"/>
        </pc:sldMkLst>
      </pc:sldChg>
      <pc:sldChg chg="addSp delSp modSp add mod ord">
        <pc:chgData name="rohit moon" userId="f3df37961a91e9b4" providerId="LiveId" clId="{B7EA2918-7B43-4285-99B4-6AE20F839898}" dt="2022-11-02T11:16:51.300" v="845" actId="123"/>
        <pc:sldMkLst>
          <pc:docMk/>
          <pc:sldMk cId="1478570922" sldId="291"/>
        </pc:sldMkLst>
        <pc:spChg chg="mod">
          <ac:chgData name="rohit moon" userId="f3df37961a91e9b4" providerId="LiveId" clId="{B7EA2918-7B43-4285-99B4-6AE20F839898}" dt="2022-11-02T11:15:17.710" v="830" actId="20577"/>
          <ac:spMkLst>
            <pc:docMk/>
            <pc:sldMk cId="1478570922" sldId="291"/>
            <ac:spMk id="2" creationId="{CCCD84DD-F08F-1A83-B6B6-AC83B2D500D8}"/>
          </ac:spMkLst>
        </pc:spChg>
        <pc:spChg chg="add mod">
          <ac:chgData name="rohit moon" userId="f3df37961a91e9b4" providerId="LiveId" clId="{B7EA2918-7B43-4285-99B4-6AE20F839898}" dt="2022-11-02T11:16:51.300" v="845" actId="123"/>
          <ac:spMkLst>
            <pc:docMk/>
            <pc:sldMk cId="1478570922" sldId="291"/>
            <ac:spMk id="5" creationId="{B0B3BC1C-F74B-730D-FD94-14B79C3A868C}"/>
          </ac:spMkLst>
        </pc:spChg>
        <pc:picChg chg="del">
          <ac:chgData name="rohit moon" userId="f3df37961a91e9b4" providerId="LiveId" clId="{B7EA2918-7B43-4285-99B4-6AE20F839898}" dt="2022-11-02T11:10:35.049" v="700" actId="478"/>
          <ac:picMkLst>
            <pc:docMk/>
            <pc:sldMk cId="1478570922" sldId="291"/>
            <ac:picMk id="6" creationId="{4FB453EF-6FEC-FF1C-D85B-BD172C813F67}"/>
          </ac:picMkLst>
        </pc:picChg>
      </pc:sldChg>
      <pc:sldChg chg="modSp add del mod">
        <pc:chgData name="rohit moon" userId="f3df37961a91e9b4" providerId="LiveId" clId="{B7EA2918-7B43-4285-99B4-6AE20F839898}" dt="2022-11-02T11:10:14.078" v="696" actId="2696"/>
        <pc:sldMkLst>
          <pc:docMk/>
          <pc:sldMk cId="2398230251" sldId="292"/>
        </pc:sldMkLst>
        <pc:spChg chg="mod">
          <ac:chgData name="rohit moon" userId="f3df37961a91e9b4" providerId="LiveId" clId="{B7EA2918-7B43-4285-99B4-6AE20F839898}" dt="2022-11-02T11:10:08.907" v="695" actId="6549"/>
          <ac:spMkLst>
            <pc:docMk/>
            <pc:sldMk cId="2398230251" sldId="292"/>
            <ac:spMk id="2" creationId="{573B1AEB-AAB8-4CC3-9806-09771E69B650}"/>
          </ac:spMkLst>
        </pc:spChg>
      </pc:sldChg>
      <pc:sldChg chg="modSp add mod">
        <pc:chgData name="rohit moon" userId="f3df37961a91e9b4" providerId="LiveId" clId="{B7EA2918-7B43-4285-99B4-6AE20F839898}" dt="2022-11-02T11:20:26.283" v="874" actId="255"/>
        <pc:sldMkLst>
          <pc:docMk/>
          <pc:sldMk cId="3211743577" sldId="292"/>
        </pc:sldMkLst>
        <pc:spChg chg="mod">
          <ac:chgData name="rohit moon" userId="f3df37961a91e9b4" providerId="LiveId" clId="{B7EA2918-7B43-4285-99B4-6AE20F839898}" dt="2022-11-02T11:11:32.404" v="769" actId="20577"/>
          <ac:spMkLst>
            <pc:docMk/>
            <pc:sldMk cId="3211743577" sldId="292"/>
            <ac:spMk id="2" creationId="{CCCD84DD-F08F-1A83-B6B6-AC83B2D500D8}"/>
          </ac:spMkLst>
        </pc:spChg>
        <pc:spChg chg="mod">
          <ac:chgData name="rohit moon" userId="f3df37961a91e9b4" providerId="LiveId" clId="{B7EA2918-7B43-4285-99B4-6AE20F839898}" dt="2022-11-02T11:20:26.283" v="874" actId="255"/>
          <ac:spMkLst>
            <pc:docMk/>
            <pc:sldMk cId="3211743577" sldId="292"/>
            <ac:spMk id="5" creationId="{B0B3BC1C-F74B-730D-FD94-14B79C3A868C}"/>
          </ac:spMkLst>
        </pc:spChg>
      </pc:sldChg>
      <pc:sldChg chg="modSp add del mod">
        <pc:chgData name="rohit moon" userId="f3df37961a91e9b4" providerId="LiveId" clId="{B7EA2918-7B43-4285-99B4-6AE20F839898}" dt="2022-11-02T11:13:53.371" v="799" actId="2696"/>
        <pc:sldMkLst>
          <pc:docMk/>
          <pc:sldMk cId="2757182832" sldId="293"/>
        </pc:sldMkLst>
        <pc:spChg chg="mod">
          <ac:chgData name="rohit moon" userId="f3df37961a91e9b4" providerId="LiveId" clId="{B7EA2918-7B43-4285-99B4-6AE20F839898}" dt="2022-11-02T11:11:53.500" v="798" actId="20577"/>
          <ac:spMkLst>
            <pc:docMk/>
            <pc:sldMk cId="2757182832" sldId="293"/>
            <ac:spMk id="2" creationId="{CCCD84DD-F08F-1A83-B6B6-AC83B2D500D8}"/>
          </ac:spMkLst>
        </pc:spChg>
      </pc:sldChg>
      <pc:sldChg chg="addSp delSp modSp add mod ord">
        <pc:chgData name="rohit moon" userId="f3df37961a91e9b4" providerId="LiveId" clId="{B7EA2918-7B43-4285-99B4-6AE20F839898}" dt="2022-11-02T12:02:18.753" v="989"/>
        <pc:sldMkLst>
          <pc:docMk/>
          <pc:sldMk cId="3062882399" sldId="293"/>
        </pc:sldMkLst>
        <pc:spChg chg="mod">
          <ac:chgData name="rohit moon" userId="f3df37961a91e9b4" providerId="LiveId" clId="{B7EA2918-7B43-4285-99B4-6AE20F839898}" dt="2022-11-02T11:33:57.471" v="910" actId="20577"/>
          <ac:spMkLst>
            <pc:docMk/>
            <pc:sldMk cId="3062882399" sldId="293"/>
            <ac:spMk id="2" creationId="{CCCD84DD-F08F-1A83-B6B6-AC83B2D500D8}"/>
          </ac:spMkLst>
        </pc:spChg>
        <pc:spChg chg="add mod">
          <ac:chgData name="rohit moon" userId="f3df37961a91e9b4" providerId="LiveId" clId="{B7EA2918-7B43-4285-99B4-6AE20F839898}" dt="2022-11-02T12:02:18.753" v="989"/>
          <ac:spMkLst>
            <pc:docMk/>
            <pc:sldMk cId="3062882399" sldId="293"/>
            <ac:spMk id="5" creationId="{7993F5C2-E51D-9005-4CA7-5D70F56D28F0}"/>
          </ac:spMkLst>
        </pc:spChg>
        <pc:spChg chg="add del">
          <ac:chgData name="rohit moon" userId="f3df37961a91e9b4" providerId="LiveId" clId="{B7EA2918-7B43-4285-99B4-6AE20F839898}" dt="2022-11-02T12:02:09.996" v="984" actId="22"/>
          <ac:spMkLst>
            <pc:docMk/>
            <pc:sldMk cId="3062882399" sldId="293"/>
            <ac:spMk id="8" creationId="{910CE43C-486B-9220-C648-40BB1F875DFD}"/>
          </ac:spMkLst>
        </pc:spChg>
        <pc:picChg chg="del">
          <ac:chgData name="rohit moon" userId="f3df37961a91e9b4" providerId="LiveId" clId="{B7EA2918-7B43-4285-99B4-6AE20F839898}" dt="2022-11-02T11:33:38.925" v="880" actId="478"/>
          <ac:picMkLst>
            <pc:docMk/>
            <pc:sldMk cId="3062882399" sldId="293"/>
            <ac:picMk id="6" creationId="{4FB453EF-6FEC-FF1C-D85B-BD172C813F67}"/>
          </ac:picMkLst>
        </pc:picChg>
      </pc:sldChg>
      <pc:sldChg chg="addSp delSp modSp add mod">
        <pc:chgData name="rohit moon" userId="f3df37961a91e9b4" providerId="LiveId" clId="{B7EA2918-7B43-4285-99B4-6AE20F839898}" dt="2022-11-02T12:03:10.491" v="1003"/>
        <pc:sldMkLst>
          <pc:docMk/>
          <pc:sldMk cId="813574948" sldId="294"/>
        </pc:sldMkLst>
        <pc:spChg chg="mod">
          <ac:chgData name="rohit moon" userId="f3df37961a91e9b4" providerId="LiveId" clId="{B7EA2918-7B43-4285-99B4-6AE20F839898}" dt="2022-11-02T12:03:10.491" v="1003"/>
          <ac:spMkLst>
            <pc:docMk/>
            <pc:sldMk cId="813574948" sldId="294"/>
            <ac:spMk id="5" creationId="{7993F5C2-E51D-9005-4CA7-5D70F56D28F0}"/>
          </ac:spMkLst>
        </pc:spChg>
        <pc:spChg chg="add del">
          <ac:chgData name="rohit moon" userId="f3df37961a91e9b4" providerId="LiveId" clId="{B7EA2918-7B43-4285-99B4-6AE20F839898}" dt="2022-11-02T12:02:45.243" v="991" actId="22"/>
          <ac:spMkLst>
            <pc:docMk/>
            <pc:sldMk cId="813574948" sldId="294"/>
            <ac:spMk id="6" creationId="{25883BBE-1B3F-A738-1311-F59847585D4A}"/>
          </ac:spMkLst>
        </pc:spChg>
      </pc:sldChg>
      <pc:sldChg chg="modSp add mod">
        <pc:chgData name="rohit moon" userId="f3df37961a91e9b4" providerId="LiveId" clId="{B7EA2918-7B43-4285-99B4-6AE20F839898}" dt="2022-11-02T12:03:50.876" v="1015"/>
        <pc:sldMkLst>
          <pc:docMk/>
          <pc:sldMk cId="2152527464" sldId="295"/>
        </pc:sldMkLst>
        <pc:spChg chg="mod">
          <ac:chgData name="rohit moon" userId="f3df37961a91e9b4" providerId="LiveId" clId="{B7EA2918-7B43-4285-99B4-6AE20F839898}" dt="2022-11-02T12:03:50.876" v="1015"/>
          <ac:spMkLst>
            <pc:docMk/>
            <pc:sldMk cId="2152527464" sldId="295"/>
            <ac:spMk id="5" creationId="{7993F5C2-E51D-9005-4CA7-5D70F56D28F0}"/>
          </ac:spMkLst>
        </pc:spChg>
      </pc:sldChg>
      <pc:sldChg chg="modSp add mod">
        <pc:chgData name="rohit moon" userId="f3df37961a91e9b4" providerId="LiveId" clId="{B7EA2918-7B43-4285-99B4-6AE20F839898}" dt="2022-11-02T12:04:20.397" v="1042" actId="20577"/>
        <pc:sldMkLst>
          <pc:docMk/>
          <pc:sldMk cId="778972963" sldId="296"/>
        </pc:sldMkLst>
        <pc:spChg chg="mod">
          <ac:chgData name="rohit moon" userId="f3df37961a91e9b4" providerId="LiveId" clId="{B7EA2918-7B43-4285-99B4-6AE20F839898}" dt="2022-11-02T12:04:20.397" v="1042" actId="20577"/>
          <ac:spMkLst>
            <pc:docMk/>
            <pc:sldMk cId="778972963" sldId="296"/>
            <ac:spMk id="5" creationId="{7993F5C2-E51D-9005-4CA7-5D70F56D28F0}"/>
          </ac:spMkLst>
        </pc:spChg>
      </pc:sldChg>
      <pc:sldChg chg="modSp add mod">
        <pc:chgData name="rohit moon" userId="f3df37961a91e9b4" providerId="LiveId" clId="{B7EA2918-7B43-4285-99B4-6AE20F839898}" dt="2022-11-02T12:05:09.364" v="1057"/>
        <pc:sldMkLst>
          <pc:docMk/>
          <pc:sldMk cId="1116513589" sldId="297"/>
        </pc:sldMkLst>
        <pc:spChg chg="mod">
          <ac:chgData name="rohit moon" userId="f3df37961a91e9b4" providerId="LiveId" clId="{B7EA2918-7B43-4285-99B4-6AE20F839898}" dt="2022-11-02T12:05:09.364" v="1057"/>
          <ac:spMkLst>
            <pc:docMk/>
            <pc:sldMk cId="1116513589" sldId="297"/>
            <ac:spMk id="5" creationId="{7993F5C2-E51D-9005-4CA7-5D70F56D28F0}"/>
          </ac:spMkLst>
        </pc:spChg>
      </pc:sldChg>
      <pc:sldChg chg="modSp add mod">
        <pc:chgData name="rohit moon" userId="f3df37961a91e9b4" providerId="LiveId" clId="{B7EA2918-7B43-4285-99B4-6AE20F839898}" dt="2022-11-02T12:07:37.351" v="1154" actId="20577"/>
        <pc:sldMkLst>
          <pc:docMk/>
          <pc:sldMk cId="3213333387" sldId="298"/>
        </pc:sldMkLst>
        <pc:spChg chg="mod">
          <ac:chgData name="rohit moon" userId="f3df37961a91e9b4" providerId="LiveId" clId="{B7EA2918-7B43-4285-99B4-6AE20F839898}" dt="2022-11-02T12:07:37.351" v="1154" actId="20577"/>
          <ac:spMkLst>
            <pc:docMk/>
            <pc:sldMk cId="3213333387" sldId="298"/>
            <ac:spMk id="5" creationId="{7993F5C2-E51D-9005-4CA7-5D70F56D28F0}"/>
          </ac:spMkLst>
        </pc:spChg>
      </pc:sldChg>
      <pc:sldChg chg="modSp add mod">
        <pc:chgData name="rohit moon" userId="f3df37961a91e9b4" providerId="LiveId" clId="{B7EA2918-7B43-4285-99B4-6AE20F839898}" dt="2022-11-02T12:06:41.122" v="1079"/>
        <pc:sldMkLst>
          <pc:docMk/>
          <pc:sldMk cId="1324380760" sldId="299"/>
        </pc:sldMkLst>
        <pc:spChg chg="mod">
          <ac:chgData name="rohit moon" userId="f3df37961a91e9b4" providerId="LiveId" clId="{B7EA2918-7B43-4285-99B4-6AE20F839898}" dt="2022-11-02T12:06:41.122" v="1079"/>
          <ac:spMkLst>
            <pc:docMk/>
            <pc:sldMk cId="1324380760" sldId="299"/>
            <ac:spMk id="5" creationId="{7993F5C2-E51D-9005-4CA7-5D70F56D28F0}"/>
          </ac:spMkLst>
        </pc:spChg>
      </pc:sldChg>
      <pc:sldChg chg="modSp add mod">
        <pc:chgData name="rohit moon" userId="f3df37961a91e9b4" providerId="LiveId" clId="{B7EA2918-7B43-4285-99B4-6AE20F839898}" dt="2022-11-02T12:05:57.263" v="1068"/>
        <pc:sldMkLst>
          <pc:docMk/>
          <pc:sldMk cId="1843211265" sldId="300"/>
        </pc:sldMkLst>
        <pc:spChg chg="mod">
          <ac:chgData name="rohit moon" userId="f3df37961a91e9b4" providerId="LiveId" clId="{B7EA2918-7B43-4285-99B4-6AE20F839898}" dt="2022-11-02T12:05:57.263" v="1068"/>
          <ac:spMkLst>
            <pc:docMk/>
            <pc:sldMk cId="1843211265" sldId="300"/>
            <ac:spMk id="5" creationId="{7993F5C2-E51D-9005-4CA7-5D70F56D28F0}"/>
          </ac:spMkLst>
        </pc:spChg>
      </pc:sldChg>
      <pc:sldChg chg="modSp add mod">
        <pc:chgData name="rohit moon" userId="f3df37961a91e9b4" providerId="LiveId" clId="{B7EA2918-7B43-4285-99B4-6AE20F839898}" dt="2022-11-02T12:12:12.126" v="1278" actId="20577"/>
        <pc:sldMkLst>
          <pc:docMk/>
          <pc:sldMk cId="3645131458" sldId="301"/>
        </pc:sldMkLst>
        <pc:spChg chg="mod">
          <ac:chgData name="rohit moon" userId="f3df37961a91e9b4" providerId="LiveId" clId="{B7EA2918-7B43-4285-99B4-6AE20F839898}" dt="2022-11-02T12:12:12.126" v="1278" actId="20577"/>
          <ac:spMkLst>
            <pc:docMk/>
            <pc:sldMk cId="3645131458" sldId="301"/>
            <ac:spMk id="5" creationId="{7993F5C2-E51D-9005-4CA7-5D70F56D28F0}"/>
          </ac:spMkLst>
        </pc:spChg>
      </pc:sldChg>
      <pc:sldChg chg="modSp add mod">
        <pc:chgData name="rohit moon" userId="f3df37961a91e9b4" providerId="LiveId" clId="{B7EA2918-7B43-4285-99B4-6AE20F839898}" dt="2022-11-02T12:11:00.421" v="1239"/>
        <pc:sldMkLst>
          <pc:docMk/>
          <pc:sldMk cId="2222305354" sldId="302"/>
        </pc:sldMkLst>
        <pc:spChg chg="mod">
          <ac:chgData name="rohit moon" userId="f3df37961a91e9b4" providerId="LiveId" clId="{B7EA2918-7B43-4285-99B4-6AE20F839898}" dt="2022-11-02T12:11:00.421" v="1239"/>
          <ac:spMkLst>
            <pc:docMk/>
            <pc:sldMk cId="2222305354" sldId="302"/>
            <ac:spMk id="5" creationId="{7993F5C2-E51D-9005-4CA7-5D70F56D28F0}"/>
          </ac:spMkLst>
        </pc:spChg>
      </pc:sldChg>
      <pc:sldChg chg="modSp add mod">
        <pc:chgData name="rohit moon" userId="f3df37961a91e9b4" providerId="LiveId" clId="{B7EA2918-7B43-4285-99B4-6AE20F839898}" dt="2022-11-02T12:08:22.244" v="1220" actId="20577"/>
        <pc:sldMkLst>
          <pc:docMk/>
          <pc:sldMk cId="2590603649" sldId="303"/>
        </pc:sldMkLst>
        <pc:spChg chg="mod">
          <ac:chgData name="rohit moon" userId="f3df37961a91e9b4" providerId="LiveId" clId="{B7EA2918-7B43-4285-99B4-6AE20F839898}" dt="2022-11-02T12:08:22.244" v="1220" actId="20577"/>
          <ac:spMkLst>
            <pc:docMk/>
            <pc:sldMk cId="2590603649" sldId="303"/>
            <ac:spMk id="5" creationId="{7993F5C2-E51D-9005-4CA7-5D70F56D28F0}"/>
          </ac:spMkLst>
        </pc:spChg>
      </pc:sldChg>
      <pc:sldChg chg="new del">
        <pc:chgData name="rohit moon" userId="f3df37961a91e9b4" providerId="LiveId" clId="{B7EA2918-7B43-4285-99B4-6AE20F839898}" dt="2022-11-02T12:11:13.641" v="1240" actId="2696"/>
        <pc:sldMkLst>
          <pc:docMk/>
          <pc:sldMk cId="2548856201" sldId="304"/>
        </pc:sldMkLst>
      </pc:sldChg>
      <pc:sldChg chg="modSp add mod">
        <pc:chgData name="rohit moon" userId="f3df37961a91e9b4" providerId="LiveId" clId="{B7EA2918-7B43-4285-99B4-6AE20F839898}" dt="2022-11-02T12:13:02.903" v="1287"/>
        <pc:sldMkLst>
          <pc:docMk/>
          <pc:sldMk cId="3450386262" sldId="304"/>
        </pc:sldMkLst>
        <pc:spChg chg="mod">
          <ac:chgData name="rohit moon" userId="f3df37961a91e9b4" providerId="LiveId" clId="{B7EA2918-7B43-4285-99B4-6AE20F839898}" dt="2022-11-02T12:13:02.903" v="1287"/>
          <ac:spMkLst>
            <pc:docMk/>
            <pc:sldMk cId="3450386262" sldId="304"/>
            <ac:spMk id="5" creationId="{7993F5C2-E51D-9005-4CA7-5D70F56D28F0}"/>
          </ac:spMkLst>
        </pc:spChg>
      </pc:sldChg>
      <pc:sldChg chg="add del">
        <pc:chgData name="rohit moon" userId="f3df37961a91e9b4" providerId="LiveId" clId="{B7EA2918-7B43-4285-99B4-6AE20F839898}" dt="2022-11-02T12:13:12.160" v="1288" actId="2696"/>
        <pc:sldMkLst>
          <pc:docMk/>
          <pc:sldMk cId="2416112471" sldId="305"/>
        </pc:sldMkLst>
      </pc:sldChg>
      <pc:sldChg chg="add del">
        <pc:chgData name="rohit moon" userId="f3df37961a91e9b4" providerId="LiveId" clId="{B7EA2918-7B43-4285-99B4-6AE20F839898}" dt="2022-11-02T12:13:15.948" v="1289" actId="2696"/>
        <pc:sldMkLst>
          <pc:docMk/>
          <pc:sldMk cId="3642656537" sldId="30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901F58-90DE-4BB1-A0E2-77797C7B99AA}" type="datetimeFigureOut">
              <a:rPr lang="en-US" smtClean="0"/>
              <a:pPr/>
              <a:t>11/7/2022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8326CD-01A1-49A8-8493-AD58D88743C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D238F228-3A99-4203-84AB-496696384367}" type="datetime1">
              <a:rPr lang="en-US" smtClean="0"/>
              <a:pPr/>
              <a:t>11/7/2022</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en-US"/>
              <a:t>ASSISTIVE VISION FOR THE BLIND</a:t>
            </a:r>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4AFD874-0AA4-4905-9096-505EF89D1C5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28BF59B-8C24-458F-BCE0-DC2F60CB4F20}" type="datetime1">
              <a:rPr lang="en-US" smtClean="0"/>
              <a:pPr/>
              <a:t>11/7/2022</a:t>
            </a:fld>
            <a:endParaRPr lang="en-US"/>
          </a:p>
        </p:txBody>
      </p:sp>
      <p:sp>
        <p:nvSpPr>
          <p:cNvPr id="5" name="Footer Placeholder 4"/>
          <p:cNvSpPr>
            <a:spLocks noGrp="1"/>
          </p:cNvSpPr>
          <p:nvPr>
            <p:ph type="ftr" sz="quarter" idx="11"/>
          </p:nvPr>
        </p:nvSpPr>
        <p:spPr/>
        <p:txBody>
          <a:bodyPr/>
          <a:lstStyle/>
          <a:p>
            <a:r>
              <a:rPr lang="en-US"/>
              <a:t>ASSISTIVE VISION FOR THE BLIND</a:t>
            </a:r>
          </a:p>
        </p:txBody>
      </p:sp>
      <p:sp>
        <p:nvSpPr>
          <p:cNvPr id="6" name="Slide Number Placeholder 5"/>
          <p:cNvSpPr>
            <a:spLocks noGrp="1"/>
          </p:cNvSpPr>
          <p:nvPr>
            <p:ph type="sldNum" sz="quarter" idx="12"/>
          </p:nvPr>
        </p:nvSpPr>
        <p:spPr/>
        <p:txBody>
          <a:bodyPr/>
          <a:lstStyle/>
          <a:p>
            <a:fld id="{F4AFD874-0AA4-4905-9096-505EF89D1C5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E83F0686-E3B9-4846-A1EB-1F0D8CECB536}" type="datetime1">
              <a:rPr lang="en-US" smtClean="0"/>
              <a:pPr/>
              <a:t>11/7/2022</a:t>
            </a:fld>
            <a:endParaRPr lang="en-US"/>
          </a:p>
        </p:txBody>
      </p:sp>
      <p:sp>
        <p:nvSpPr>
          <p:cNvPr id="5" name="Footer Placeholder 4"/>
          <p:cNvSpPr>
            <a:spLocks noGrp="1"/>
          </p:cNvSpPr>
          <p:nvPr>
            <p:ph type="ftr" sz="quarter" idx="11"/>
          </p:nvPr>
        </p:nvSpPr>
        <p:spPr>
          <a:xfrm>
            <a:off x="457201" y="6248207"/>
            <a:ext cx="5573483" cy="365125"/>
          </a:xfrm>
        </p:spPr>
        <p:txBody>
          <a:bodyPr/>
          <a:lstStyle/>
          <a:p>
            <a:r>
              <a:rPr lang="en-US"/>
              <a:t>ASSISTIVE VISION FOR THE BLIND</a:t>
            </a:r>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4AFD874-0AA4-4905-9096-505EF89D1C5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F8BB0511-9EB5-432F-9073-1DA3C59EFEDD}" type="datetime1">
              <a:rPr lang="en-US" smtClean="0"/>
              <a:pPr/>
              <a:t>11/7/2022</a:t>
            </a:fld>
            <a:endParaRPr lang="en-US"/>
          </a:p>
        </p:txBody>
      </p:sp>
      <p:sp>
        <p:nvSpPr>
          <p:cNvPr id="5" name="Footer Placeholder 4"/>
          <p:cNvSpPr>
            <a:spLocks noGrp="1"/>
          </p:cNvSpPr>
          <p:nvPr>
            <p:ph type="ftr" sz="quarter" idx="11"/>
          </p:nvPr>
        </p:nvSpPr>
        <p:spPr/>
        <p:txBody>
          <a:bodyPr/>
          <a:lstStyle/>
          <a:p>
            <a:r>
              <a:rPr lang="en-US"/>
              <a:t>ASSISTIVE VISION FOR THE BLIND</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4AFD874-0AA4-4905-9096-505EF89D1C58}"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3F291FD5-F728-4E3A-91FD-426C87598EAE}" type="datetime1">
              <a:rPr lang="en-US" smtClean="0"/>
              <a:pPr/>
              <a:t>11/7/2022</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F4AFD874-0AA4-4905-9096-505EF89D1C58}" type="slidenum">
              <a:rPr lang="en-US" smtClean="0"/>
              <a:pPr/>
              <a:t>‹#›</a:t>
            </a:fld>
            <a:endParaRPr lang="en-US"/>
          </a:p>
        </p:txBody>
      </p:sp>
      <p:sp>
        <p:nvSpPr>
          <p:cNvPr id="14" name="Footer Placeholder 13"/>
          <p:cNvSpPr>
            <a:spLocks noGrp="1"/>
          </p:cNvSpPr>
          <p:nvPr>
            <p:ph type="ftr" sz="quarter" idx="12"/>
          </p:nvPr>
        </p:nvSpPr>
        <p:spPr/>
        <p:txBody>
          <a:bodyPr/>
          <a:lstStyle/>
          <a:p>
            <a:r>
              <a:rPr lang="en-US"/>
              <a:t>ASSISTIVE VISION FOR THE BLIND</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635043F1-97D1-4B7E-9C92-A109A53B4162}" type="datetime1">
              <a:rPr lang="en-US" smtClean="0"/>
              <a:pPr/>
              <a:t>11/7/2022</a:t>
            </a:fld>
            <a:endParaRPr lang="en-US"/>
          </a:p>
        </p:txBody>
      </p:sp>
      <p:sp>
        <p:nvSpPr>
          <p:cNvPr id="10" name="Slide Number Placeholder 9"/>
          <p:cNvSpPr>
            <a:spLocks noGrp="1"/>
          </p:cNvSpPr>
          <p:nvPr>
            <p:ph type="sldNum" sz="quarter" idx="16"/>
          </p:nvPr>
        </p:nvSpPr>
        <p:spPr/>
        <p:txBody>
          <a:bodyPr rtlCol="0"/>
          <a:lstStyle/>
          <a:p>
            <a:fld id="{F4AFD874-0AA4-4905-9096-505EF89D1C58}" type="slidenum">
              <a:rPr lang="en-US" smtClean="0"/>
              <a:pPr/>
              <a:t>‹#›</a:t>
            </a:fld>
            <a:endParaRPr lang="en-US"/>
          </a:p>
        </p:txBody>
      </p:sp>
      <p:sp>
        <p:nvSpPr>
          <p:cNvPr id="12" name="Footer Placeholder 11"/>
          <p:cNvSpPr>
            <a:spLocks noGrp="1"/>
          </p:cNvSpPr>
          <p:nvPr>
            <p:ph type="ftr" sz="quarter" idx="17"/>
          </p:nvPr>
        </p:nvSpPr>
        <p:spPr/>
        <p:txBody>
          <a:bodyPr rtlCol="0"/>
          <a:lstStyle/>
          <a:p>
            <a:r>
              <a:rPr lang="en-US"/>
              <a:t>ASSISTIVE VISION FOR THE BLIND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BBA6E291-C653-4788-A9D2-E19026CF5447}" type="datetime1">
              <a:rPr lang="en-US" smtClean="0"/>
              <a:pPr/>
              <a:t>11/7/2022</a:t>
            </a:fld>
            <a:endParaRPr lang="en-US"/>
          </a:p>
        </p:txBody>
      </p:sp>
      <p:sp>
        <p:nvSpPr>
          <p:cNvPr id="12" name="Slide Number Placeholder 11"/>
          <p:cNvSpPr>
            <a:spLocks noGrp="1"/>
          </p:cNvSpPr>
          <p:nvPr>
            <p:ph type="sldNum" sz="quarter" idx="16"/>
          </p:nvPr>
        </p:nvSpPr>
        <p:spPr/>
        <p:txBody>
          <a:bodyPr rtlCol="0"/>
          <a:lstStyle/>
          <a:p>
            <a:fld id="{F4AFD874-0AA4-4905-9096-505EF89D1C58}" type="slidenum">
              <a:rPr lang="en-US" smtClean="0"/>
              <a:pPr/>
              <a:t>‹#›</a:t>
            </a:fld>
            <a:endParaRPr lang="en-US"/>
          </a:p>
        </p:txBody>
      </p:sp>
      <p:sp>
        <p:nvSpPr>
          <p:cNvPr id="14" name="Footer Placeholder 13"/>
          <p:cNvSpPr>
            <a:spLocks noGrp="1"/>
          </p:cNvSpPr>
          <p:nvPr>
            <p:ph type="ftr" sz="quarter" idx="17"/>
          </p:nvPr>
        </p:nvSpPr>
        <p:spPr/>
        <p:txBody>
          <a:bodyPr rtlCol="0"/>
          <a:lstStyle/>
          <a:p>
            <a:r>
              <a:rPr lang="en-US"/>
              <a:t>ASSISTIVE VISION FOR THE BLIND</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17F813F8-F40B-4AE7-8204-8B6DD7380119}" type="datetime1">
              <a:rPr lang="en-US" smtClean="0"/>
              <a:pPr/>
              <a:t>11/7/2022</a:t>
            </a:fld>
            <a:endParaRPr lang="en-US"/>
          </a:p>
        </p:txBody>
      </p:sp>
      <p:sp>
        <p:nvSpPr>
          <p:cNvPr id="4" name="Footer Placeholder 3"/>
          <p:cNvSpPr>
            <a:spLocks noGrp="1"/>
          </p:cNvSpPr>
          <p:nvPr>
            <p:ph type="ftr" sz="quarter" idx="11"/>
          </p:nvPr>
        </p:nvSpPr>
        <p:spPr/>
        <p:txBody>
          <a:bodyPr/>
          <a:lstStyle/>
          <a:p>
            <a:r>
              <a:rPr lang="en-US"/>
              <a:t>ASSISTIVE VISION FOR THE BLIND</a:t>
            </a: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4AFD874-0AA4-4905-9096-505EF89D1C5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73C31E-BAD6-4456-ACC8-2EF19552EF11}" type="datetime1">
              <a:rPr lang="en-US" smtClean="0"/>
              <a:pPr/>
              <a:t>11/7/2022</a:t>
            </a:fld>
            <a:endParaRPr lang="en-US"/>
          </a:p>
        </p:txBody>
      </p:sp>
      <p:sp>
        <p:nvSpPr>
          <p:cNvPr id="3" name="Footer Placeholder 2"/>
          <p:cNvSpPr>
            <a:spLocks noGrp="1"/>
          </p:cNvSpPr>
          <p:nvPr>
            <p:ph type="ftr" sz="quarter" idx="11"/>
          </p:nvPr>
        </p:nvSpPr>
        <p:spPr/>
        <p:txBody>
          <a:bodyPr/>
          <a:lstStyle/>
          <a:p>
            <a:r>
              <a:rPr lang="en-US"/>
              <a:t>ASSISTIVE VISION FOR THE BLIND</a:t>
            </a:r>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F4AFD874-0AA4-4905-9096-505EF89D1C5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060AC9C7-3E85-4E9F-815E-EFBD0EDB175D}" type="datetime1">
              <a:rPr lang="en-US" smtClean="0"/>
              <a:pPr/>
              <a:t>11/7/2022</a:t>
            </a:fld>
            <a:endParaRPr lang="en-US"/>
          </a:p>
        </p:txBody>
      </p:sp>
      <p:sp>
        <p:nvSpPr>
          <p:cNvPr id="6" name="Footer Placeholder 5"/>
          <p:cNvSpPr>
            <a:spLocks noGrp="1"/>
          </p:cNvSpPr>
          <p:nvPr>
            <p:ph type="ftr" sz="quarter" idx="11"/>
          </p:nvPr>
        </p:nvSpPr>
        <p:spPr/>
        <p:txBody>
          <a:bodyPr/>
          <a:lstStyle/>
          <a:p>
            <a:r>
              <a:rPr lang="en-US"/>
              <a:t>ASSISTIVE VISION FOR THE BLIND</a:t>
            </a: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4AFD874-0AA4-4905-9096-505EF89D1C58}"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F8031B4F-D835-42D9-9E3F-206FC6B9A939}" type="datetime1">
              <a:rPr lang="en-US" smtClean="0"/>
              <a:pPr/>
              <a:t>11/7/2022</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F4AFD874-0AA4-4905-9096-505EF89D1C58}"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r>
              <a:rPr lang="en-US"/>
              <a:t>ASSISTIVE VISION FOR THE BLIND</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5DBF314E-33A6-443E-8781-F190D871548E}" type="datetime1">
              <a:rPr lang="en-US" smtClean="0"/>
              <a:pPr/>
              <a:t>11/7/2022</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r>
              <a:rPr lang="en-US"/>
              <a:t>ASSISTIVE VISION FOR THE BLIND</a:t>
            </a: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4AFD874-0AA4-4905-9096-505EF89D1C5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rohitmoon/top-n-popular-videos-project"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52399"/>
            <a:ext cx="8534400" cy="1536263"/>
          </a:xfrm>
        </p:spPr>
        <p:txBody>
          <a:bodyPr>
            <a:normAutofit fontScale="90000"/>
          </a:bodyPr>
          <a:lstStyle/>
          <a:p>
            <a:r>
              <a:rPr lang="en-US" dirty="0"/>
              <a:t>      </a:t>
            </a:r>
            <a:br>
              <a:rPr lang="en-US" dirty="0"/>
            </a:br>
            <a:br>
              <a:rPr lang="en-US" dirty="0"/>
            </a:br>
            <a:br>
              <a:rPr lang="en-US" dirty="0"/>
            </a:br>
            <a:r>
              <a:rPr lang="en-US" dirty="0"/>
              <a:t>          </a:t>
            </a:r>
            <a:r>
              <a:rPr lang="en-US" sz="3600" b="1" dirty="0">
                <a:solidFill>
                  <a:srgbClr val="7030A0"/>
                </a:solidFill>
                <a:latin typeface="Arial" pitchFamily="34" charset="0"/>
                <a:cs typeface="Arial" pitchFamily="34" charset="0"/>
              </a:rPr>
              <a:t>CMR </a:t>
            </a:r>
            <a:r>
              <a:rPr lang="en-US" sz="3600" b="1" dirty="0" err="1">
                <a:solidFill>
                  <a:srgbClr val="7030A0"/>
                </a:solidFill>
                <a:latin typeface="Arial" pitchFamily="34" charset="0"/>
                <a:cs typeface="Arial" pitchFamily="34" charset="0"/>
              </a:rPr>
              <a:t>TECHNiCAL</a:t>
            </a:r>
            <a:r>
              <a:rPr lang="en-US" sz="3600" b="1" dirty="0">
                <a:solidFill>
                  <a:srgbClr val="7030A0"/>
                </a:solidFill>
                <a:latin typeface="Arial" pitchFamily="34" charset="0"/>
                <a:cs typeface="Arial" pitchFamily="34" charset="0"/>
              </a:rPr>
              <a:t> CAMPUS</a:t>
            </a:r>
            <a:br>
              <a:rPr lang="en-US" b="1" dirty="0">
                <a:solidFill>
                  <a:srgbClr val="7030A0"/>
                </a:solidFill>
                <a:latin typeface="Arial" pitchFamily="34" charset="0"/>
                <a:cs typeface="Arial" pitchFamily="34" charset="0"/>
              </a:rPr>
            </a:br>
            <a:r>
              <a:rPr lang="en-US" sz="2200" dirty="0">
                <a:solidFill>
                  <a:srgbClr val="7030A0"/>
                </a:solidFill>
                <a:latin typeface="Times New Roman" pitchFamily="18" charset="0"/>
                <a:cs typeface="Times New Roman" pitchFamily="18" charset="0"/>
              </a:rPr>
              <a:t>                                         </a:t>
            </a:r>
            <a:r>
              <a:rPr lang="en-US" sz="2200" dirty="0">
                <a:solidFill>
                  <a:srgbClr val="FF0000"/>
                </a:solidFill>
                <a:latin typeface="Times New Roman" pitchFamily="18" charset="0"/>
                <a:cs typeface="Times New Roman" pitchFamily="18" charset="0"/>
              </a:rPr>
              <a:t>UGC AUTONOMOUS </a:t>
            </a:r>
            <a:br>
              <a:rPr lang="en-US" sz="2700" dirty="0">
                <a:latin typeface="Times New Roman" pitchFamily="18" charset="0"/>
                <a:cs typeface="Times New Roman" pitchFamily="18" charset="0"/>
              </a:rPr>
            </a:br>
            <a:r>
              <a:rPr lang="en-US" sz="2700" dirty="0">
                <a:solidFill>
                  <a:schemeClr val="tx1"/>
                </a:solidFill>
                <a:latin typeface="Times New Roman" pitchFamily="18" charset="0"/>
                <a:cs typeface="Times New Roman" pitchFamily="18" charset="0"/>
              </a:rPr>
              <a:t>                      </a:t>
            </a:r>
            <a:r>
              <a:rPr lang="en-US" sz="1600" b="1" dirty="0">
                <a:solidFill>
                  <a:schemeClr val="tx1"/>
                </a:solidFill>
                <a:latin typeface="Times New Roman" pitchFamily="18" charset="0"/>
                <a:cs typeface="Times New Roman" pitchFamily="18" charset="0"/>
              </a:rPr>
              <a:t>Accredited by NBA &amp; NAAC with A Grade</a:t>
            </a:r>
            <a:r>
              <a:rPr lang="en-US" sz="1600" dirty="0">
                <a:solidFill>
                  <a:schemeClr val="tx1"/>
                </a:solidFill>
                <a:latin typeface="Times New Roman" pitchFamily="18" charset="0"/>
                <a:cs typeface="Times New Roman" pitchFamily="18" charset="0"/>
              </a:rPr>
              <a:t>  </a:t>
            </a:r>
            <a:br>
              <a:rPr lang="en-US" sz="1600" dirty="0">
                <a:solidFill>
                  <a:schemeClr val="tx1"/>
                </a:solidFill>
                <a:latin typeface="Times New Roman" pitchFamily="18" charset="0"/>
                <a:cs typeface="Times New Roman" pitchFamily="18" charset="0"/>
              </a:rPr>
            </a:br>
            <a:r>
              <a:rPr lang="en-US" sz="1600" dirty="0">
                <a:solidFill>
                  <a:schemeClr val="tx1"/>
                </a:solidFill>
                <a:latin typeface="Times New Roman" pitchFamily="18" charset="0"/>
                <a:cs typeface="Times New Roman" pitchFamily="18" charset="0"/>
              </a:rPr>
              <a:t>                 </a:t>
            </a:r>
            <a:r>
              <a:rPr lang="en-US" sz="1600" b="1" dirty="0">
                <a:solidFill>
                  <a:schemeClr val="tx1"/>
                </a:solidFill>
                <a:latin typeface="Times New Roman" pitchFamily="18" charset="0"/>
                <a:cs typeface="Times New Roman" pitchFamily="18" charset="0"/>
              </a:rPr>
              <a:t>Approved by AICTE, New Delhi and Affiliated to JNTU, Hyderabad</a:t>
            </a:r>
            <a:r>
              <a:rPr lang="en-US" sz="1600" dirty="0">
                <a:solidFill>
                  <a:schemeClr val="tx1"/>
                </a:solidFill>
                <a:latin typeface="Times New Roman" pitchFamily="18" charset="0"/>
                <a:cs typeface="Times New Roman" pitchFamily="18" charset="0"/>
              </a:rPr>
              <a:t> </a:t>
            </a:r>
            <a:endParaRPr lang="en-US" sz="1600" b="1" dirty="0">
              <a:solidFill>
                <a:schemeClr val="tx1"/>
              </a:solidFill>
              <a:latin typeface="Times New Roman" pitchFamily="18" charset="0"/>
              <a:cs typeface="Times New Roman" pitchFamily="18" charset="0"/>
            </a:endParaRPr>
          </a:p>
        </p:txBody>
      </p:sp>
      <p:pic>
        <p:nvPicPr>
          <p:cNvPr id="4" name="image1.png" descr="CMRGI Logo New2"/>
          <p:cNvPicPr>
            <a:picLocks noChangeAspect="1" noChangeArrowheads="1"/>
          </p:cNvPicPr>
          <p:nvPr/>
        </p:nvPicPr>
        <p:blipFill>
          <a:blip r:embed="rId2" cstate="print"/>
          <a:srcRect/>
          <a:stretch>
            <a:fillRect/>
          </a:stretch>
        </p:blipFill>
        <p:spPr bwMode="auto">
          <a:xfrm>
            <a:off x="304800" y="228600"/>
            <a:ext cx="1371600" cy="918210"/>
          </a:xfrm>
          <a:prstGeom prst="rect">
            <a:avLst/>
          </a:prstGeom>
          <a:noFill/>
          <a:ln w="9525">
            <a:noFill/>
            <a:miter lim="800000"/>
            <a:headEnd/>
            <a:tailEnd/>
          </a:ln>
        </p:spPr>
      </p:pic>
      <p:pic>
        <p:nvPicPr>
          <p:cNvPr id="5" name="image2.png" descr="C:\Users\Dean Academic\Desktop\Images for Canva\naac_a_grade.jpg"/>
          <p:cNvPicPr>
            <a:picLocks noChangeAspect="1" noChangeArrowheads="1"/>
          </p:cNvPicPr>
          <p:nvPr/>
        </p:nvPicPr>
        <p:blipFill>
          <a:blip r:embed="rId3" cstate="print"/>
          <a:srcRect/>
          <a:stretch>
            <a:fillRect/>
          </a:stretch>
        </p:blipFill>
        <p:spPr bwMode="auto">
          <a:xfrm>
            <a:off x="7848600" y="152400"/>
            <a:ext cx="1066800" cy="887307"/>
          </a:xfrm>
          <a:prstGeom prst="rect">
            <a:avLst/>
          </a:prstGeom>
          <a:noFill/>
          <a:ln w="9525">
            <a:noFill/>
            <a:miter lim="800000"/>
            <a:headEnd/>
            <a:tailEnd/>
          </a:ln>
        </p:spPr>
      </p:pic>
      <p:sp>
        <p:nvSpPr>
          <p:cNvPr id="7" name="Title 1"/>
          <p:cNvSpPr txBox="1">
            <a:spLocks/>
          </p:cNvSpPr>
          <p:nvPr/>
        </p:nvSpPr>
        <p:spPr>
          <a:xfrm>
            <a:off x="381000" y="1981200"/>
            <a:ext cx="8534400" cy="3657600"/>
          </a:xfrm>
          <a:prstGeom prst="rect">
            <a:avLst/>
          </a:prstGeom>
        </p:spPr>
        <p:txBody>
          <a:bodyPr vert="horz" anchor="b">
            <a:normAutofit fontScale="975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all" spc="0" normalizeH="0" baseline="0" noProof="0" dirty="0">
                <a:ln>
                  <a:noFill/>
                </a:ln>
                <a:solidFill>
                  <a:schemeClr val="tx2"/>
                </a:solidFill>
                <a:effectLst/>
                <a:uLnTx/>
                <a:uFillTx/>
                <a:latin typeface="+mj-lt"/>
                <a:ea typeface="+mj-ea"/>
                <a:cs typeface="+mj-cs"/>
              </a:rPr>
              <a:t>      </a:t>
            </a:r>
            <a:br>
              <a:rPr kumimoji="0" lang="en-US" sz="4400" b="0" i="0" u="none" strike="noStrike" kern="1200" cap="all" spc="0" normalizeH="0" baseline="0" noProof="0" dirty="0">
                <a:ln>
                  <a:noFill/>
                </a:ln>
                <a:solidFill>
                  <a:schemeClr val="tx2"/>
                </a:solidFill>
                <a:effectLst/>
                <a:uLnTx/>
                <a:uFillTx/>
                <a:latin typeface="+mj-lt"/>
                <a:ea typeface="+mj-ea"/>
                <a:cs typeface="+mj-cs"/>
              </a:rPr>
            </a:br>
            <a:br>
              <a:rPr kumimoji="0" lang="en-US" sz="4400" b="0" i="0" u="none" strike="noStrike" kern="1200" cap="all" spc="0" normalizeH="0" baseline="0" noProof="0" dirty="0">
                <a:ln>
                  <a:noFill/>
                </a:ln>
                <a:solidFill>
                  <a:schemeClr val="tx2"/>
                </a:solidFill>
                <a:effectLst/>
                <a:uLnTx/>
                <a:uFillTx/>
                <a:latin typeface="+mj-lt"/>
                <a:ea typeface="+mj-ea"/>
                <a:cs typeface="+mj-cs"/>
              </a:rPr>
            </a:br>
            <a:br>
              <a:rPr kumimoji="0" lang="en-US" sz="4400" b="0" i="0" u="none" strike="noStrike" kern="1200" cap="all" spc="0" normalizeH="0" baseline="0" noProof="0" dirty="0">
                <a:ln>
                  <a:noFill/>
                </a:ln>
                <a:solidFill>
                  <a:schemeClr val="tx2"/>
                </a:solidFill>
                <a:effectLst/>
                <a:uLnTx/>
                <a:uFillTx/>
                <a:latin typeface="+mj-lt"/>
                <a:ea typeface="+mj-ea"/>
                <a:cs typeface="+mj-cs"/>
              </a:rPr>
            </a:br>
            <a:endParaRPr kumimoji="0" lang="en-US" sz="1600" b="1" i="0" u="none" strike="noStrike" kern="1200" cap="all"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8" name="TextBox 7"/>
          <p:cNvSpPr txBox="1"/>
          <p:nvPr/>
        </p:nvSpPr>
        <p:spPr>
          <a:xfrm>
            <a:off x="838200" y="2338270"/>
            <a:ext cx="7467600" cy="1569660"/>
          </a:xfrm>
          <a:prstGeom prst="rect">
            <a:avLst/>
          </a:prstGeom>
          <a:noFill/>
        </p:spPr>
        <p:txBody>
          <a:bodyPr wrap="square" rtlCol="0">
            <a:spAutoFit/>
          </a:bodyPr>
          <a:lstStyle/>
          <a:p>
            <a:pPr algn="ctr"/>
            <a:r>
              <a:rPr lang="en-US" sz="2400" b="1" dirty="0">
                <a:solidFill>
                  <a:srgbClr val="3333CC"/>
                </a:solidFill>
                <a:latin typeface="Times New Roman" pitchFamily="18" charset="0"/>
                <a:cs typeface="Times New Roman" pitchFamily="18" charset="0"/>
              </a:rPr>
              <a:t>MINI PROJECT</a:t>
            </a:r>
          </a:p>
          <a:p>
            <a:pPr algn="ctr"/>
            <a:r>
              <a:rPr lang="en-US" sz="2400" b="1" dirty="0">
                <a:solidFill>
                  <a:srgbClr val="3333CC"/>
                </a:solidFill>
                <a:latin typeface="Times New Roman" pitchFamily="18" charset="0"/>
                <a:cs typeface="Times New Roman" pitchFamily="18" charset="0"/>
              </a:rPr>
              <a:t>ON   </a:t>
            </a:r>
          </a:p>
          <a:p>
            <a:pPr algn="ctr"/>
            <a:r>
              <a:rPr lang="en-US" sz="2400" b="1" dirty="0">
                <a:solidFill>
                  <a:srgbClr val="3333CC"/>
                </a:solidFill>
                <a:latin typeface="Times New Roman" pitchFamily="18" charset="0"/>
                <a:cs typeface="Times New Roman" pitchFamily="18" charset="0"/>
              </a:rPr>
              <a:t>PREDICTING THE TOP-N POPULAR VIDEOS VIA CROSS-DOMAIN HYBRID MODEL</a:t>
            </a:r>
          </a:p>
        </p:txBody>
      </p:sp>
      <p:sp>
        <p:nvSpPr>
          <p:cNvPr id="9" name="TextBox 8"/>
          <p:cNvSpPr txBox="1"/>
          <p:nvPr/>
        </p:nvSpPr>
        <p:spPr>
          <a:xfrm>
            <a:off x="1066800" y="1828800"/>
            <a:ext cx="7090916" cy="369332"/>
          </a:xfrm>
          <a:prstGeom prst="rect">
            <a:avLst/>
          </a:prstGeom>
          <a:noFill/>
        </p:spPr>
        <p:txBody>
          <a:bodyPr wrap="none" rtlCol="0">
            <a:spAutoFit/>
          </a:bodyPr>
          <a:lstStyle/>
          <a:p>
            <a:r>
              <a:rPr lang="en-US" b="1" dirty="0">
                <a:solidFill>
                  <a:srgbClr val="FF3300"/>
                </a:solidFill>
                <a:latin typeface="Times New Roman" pitchFamily="18" charset="0"/>
                <a:cs typeface="Times New Roman" pitchFamily="18" charset="0"/>
              </a:rPr>
              <a:t>DEPARTMENT OF COMPUTER SCIENCE AND ENGINEERING</a:t>
            </a:r>
          </a:p>
        </p:txBody>
      </p:sp>
      <p:sp>
        <p:nvSpPr>
          <p:cNvPr id="10" name="TextBox 9"/>
          <p:cNvSpPr txBox="1"/>
          <p:nvPr/>
        </p:nvSpPr>
        <p:spPr>
          <a:xfrm>
            <a:off x="381000" y="5083314"/>
            <a:ext cx="8305800" cy="369332"/>
          </a:xfrm>
          <a:prstGeom prst="rect">
            <a:avLst/>
          </a:prstGeom>
          <a:noFill/>
        </p:spPr>
        <p:txBody>
          <a:bodyPr wrap="square" rtlCol="0">
            <a:spAutoFit/>
          </a:bodyPr>
          <a:lstStyle/>
          <a:p>
            <a:r>
              <a:rPr lang="en-US" dirty="0"/>
              <a:t>                                          </a:t>
            </a:r>
            <a:endParaRPr lang="en-US" sz="2000" b="1" dirty="0">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30E89FED-8D5F-93F6-3D52-7F8F97FEF47D}"/>
              </a:ext>
            </a:extLst>
          </p:cNvPr>
          <p:cNvSpPr txBox="1"/>
          <p:nvPr/>
        </p:nvSpPr>
        <p:spPr>
          <a:xfrm>
            <a:off x="1028700" y="4287115"/>
            <a:ext cx="8001000" cy="286232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UNDER THE GUIDANCE OF</a:t>
            </a:r>
            <a:r>
              <a:rPr lang="en-US" dirty="0">
                <a:latin typeface="Times New Roman" panose="02020603050405020304" pitchFamily="18" charset="0"/>
                <a:cs typeface="Times New Roman" panose="02020603050405020304" pitchFamily="18" charset="0"/>
              </a:rPr>
              <a:t> :-                             PRESENTED BY:- </a:t>
            </a:r>
          </a:p>
          <a:p>
            <a:r>
              <a:rPr lang="en-IN" b="1" dirty="0">
                <a:latin typeface="Times New Roman" panose="02020603050405020304" pitchFamily="18" charset="0"/>
                <a:cs typeface="Times New Roman" panose="02020603050405020304" pitchFamily="18" charset="0"/>
              </a:rPr>
              <a:t> SANJANA NAZARE                                              ROHIT MOON  </a:t>
            </a:r>
          </a:p>
          <a:p>
            <a:r>
              <a:rPr lang="en-IN" b="1" dirty="0">
                <a:latin typeface="Times New Roman" panose="02020603050405020304" pitchFamily="18" charset="0"/>
                <a:cs typeface="Times New Roman" panose="02020603050405020304" pitchFamily="18" charset="0"/>
              </a:rPr>
              <a:t> (Assistant Professor)                                               (177R1A05G4)</a:t>
            </a:r>
          </a:p>
          <a:p>
            <a:r>
              <a:rPr lang="en-IN" b="1" dirty="0">
                <a:latin typeface="Times New Roman" panose="02020603050405020304" pitchFamily="18" charset="0"/>
                <a:cs typeface="Times New Roman" panose="02020603050405020304" pitchFamily="18" charset="0"/>
              </a:rPr>
              <a:t>    					    MOHAMMAD UMER</a:t>
            </a:r>
          </a:p>
          <a:p>
            <a:r>
              <a:rPr lang="en-IN" b="1" dirty="0">
                <a:latin typeface="Times New Roman" panose="02020603050405020304" pitchFamily="18" charset="0"/>
                <a:cs typeface="Times New Roman" panose="02020603050405020304" pitchFamily="18" charset="0"/>
              </a:rPr>
              <a:t>					    (197R1A05Q1)</a:t>
            </a: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                                  </a:t>
            </a:r>
          </a:p>
          <a:p>
            <a:r>
              <a:rPr lang="en-IN" b="1" dirty="0">
                <a:latin typeface="Times New Roman" panose="02020603050405020304" pitchFamily="18" charset="0"/>
                <a:cs typeface="Times New Roman" panose="02020603050405020304" pitchFamily="18" charset="0"/>
              </a:rPr>
              <a:t>                                       </a:t>
            </a:r>
          </a:p>
          <a:p>
            <a:r>
              <a:rPr lang="en-IN" b="1"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IN" dirty="0">
                <a:solidFill>
                  <a:schemeClr val="accent1">
                    <a:lumMod val="75000"/>
                  </a:schemeClr>
                </a:solidFill>
              </a:rPr>
              <a:t>ARCHITECTURE</a:t>
            </a: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pic>
        <p:nvPicPr>
          <p:cNvPr id="6" name="Content Placeholder 5">
            <a:extLst>
              <a:ext uri="{FF2B5EF4-FFF2-40B4-BE49-F238E27FC236}">
                <a16:creationId xmlns:a16="http://schemas.microsoft.com/office/drawing/2014/main" id="{11525012-43EC-B886-668F-6ECAAC67E68A}"/>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49338" y="2134222"/>
            <a:ext cx="7045324" cy="3484491"/>
          </a:xfrm>
        </p:spPr>
      </p:pic>
      <p:sp>
        <p:nvSpPr>
          <p:cNvPr id="7" name="TextBox 6">
            <a:extLst>
              <a:ext uri="{FF2B5EF4-FFF2-40B4-BE49-F238E27FC236}">
                <a16:creationId xmlns:a16="http://schemas.microsoft.com/office/drawing/2014/main" id="{47CFC642-3ECD-7790-A273-DD276B121C36}"/>
              </a:ext>
            </a:extLst>
          </p:cNvPr>
          <p:cNvSpPr txBox="1"/>
          <p:nvPr/>
        </p:nvSpPr>
        <p:spPr>
          <a:xfrm>
            <a:off x="603455" y="1752600"/>
            <a:ext cx="5105400" cy="369332"/>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ARCHITECTURE DIAGRAM</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0604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IN" dirty="0">
                <a:solidFill>
                  <a:schemeClr val="accent1">
                    <a:lumMod val="75000"/>
                  </a:schemeClr>
                </a:solidFill>
              </a:rPr>
              <a:t>MODULE</a:t>
            </a: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sp>
        <p:nvSpPr>
          <p:cNvPr id="5" name="Content Placeholder 4">
            <a:extLst>
              <a:ext uri="{FF2B5EF4-FFF2-40B4-BE49-F238E27FC236}">
                <a16:creationId xmlns:a16="http://schemas.microsoft.com/office/drawing/2014/main" id="{C41C064E-B2CD-703E-08FC-04E90837B09B}"/>
              </a:ext>
            </a:extLst>
          </p:cNvPr>
          <p:cNvSpPr>
            <a:spLocks noGrp="1"/>
          </p:cNvSpPr>
          <p:nvPr>
            <p:ph sz="quarter" idx="1"/>
          </p:nvPr>
        </p:nvSpPr>
        <p:spPr>
          <a:xfrm>
            <a:off x="661809" y="1676400"/>
            <a:ext cx="8153400" cy="4114800"/>
          </a:xfrm>
        </p:spPr>
        <p:txBody>
          <a:bodyPr>
            <a:normAutofit/>
          </a:bodyPr>
          <a:lstStyle/>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UPLOAD VIDEOS</a:t>
            </a:r>
            <a:endParaRPr lang="en-IN" sz="17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EARLY VIEW VIDEOS</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PREDICTING N-POPULAR VIDEOS</a:t>
            </a:r>
          </a:p>
          <a:p>
            <a:pPr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ANALYSIS</a:t>
            </a:r>
          </a:p>
        </p:txBody>
      </p:sp>
    </p:spTree>
    <p:extLst>
      <p:ext uri="{BB962C8B-B14F-4D97-AF65-F5344CB8AC3E}">
        <p14:creationId xmlns:p14="http://schemas.microsoft.com/office/powerpoint/2010/main" val="4028428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sp>
        <p:nvSpPr>
          <p:cNvPr id="5" name="Content Placeholder 4">
            <a:extLst>
              <a:ext uri="{FF2B5EF4-FFF2-40B4-BE49-F238E27FC236}">
                <a16:creationId xmlns:a16="http://schemas.microsoft.com/office/drawing/2014/main" id="{C41C064E-B2CD-703E-08FC-04E90837B09B}"/>
              </a:ext>
            </a:extLst>
          </p:cNvPr>
          <p:cNvSpPr>
            <a:spLocks noGrp="1"/>
          </p:cNvSpPr>
          <p:nvPr>
            <p:ph sz="quarter" idx="1"/>
          </p:nvPr>
        </p:nvSpPr>
        <p:spPr>
          <a:xfrm>
            <a:off x="1676400" y="2781300"/>
            <a:ext cx="5791200" cy="1295400"/>
          </a:xfrm>
        </p:spPr>
        <p:txBody>
          <a:bodyPr>
            <a:normAutofit/>
          </a:bodyPr>
          <a:lstStyle/>
          <a:p>
            <a:pPr marL="0" indent="0" algn="just">
              <a:buNone/>
            </a:pPr>
            <a:r>
              <a:rPr lang="en-US" sz="6600" dirty="0">
                <a:solidFill>
                  <a:srgbClr val="C00000"/>
                </a:solidFill>
                <a:latin typeface="+mj-lt"/>
                <a:cs typeface="Times New Roman" panose="02020603050405020304" pitchFamily="18" charset="0"/>
              </a:rPr>
              <a:t>UML DIAGRAMS</a:t>
            </a:r>
            <a:endParaRPr lang="en-IN" sz="6600" dirty="0">
              <a:solidFill>
                <a:srgbClr val="C00000"/>
              </a:solidFill>
              <a:latin typeface="+mj-lt"/>
              <a:cs typeface="Times New Roman" panose="02020603050405020304" pitchFamily="18" charset="0"/>
            </a:endParaRPr>
          </a:p>
        </p:txBody>
      </p:sp>
    </p:spTree>
    <p:extLst>
      <p:ext uri="{BB962C8B-B14F-4D97-AF65-F5344CB8AC3E}">
        <p14:creationId xmlns:p14="http://schemas.microsoft.com/office/powerpoint/2010/main" val="1070781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US" dirty="0" err="1">
                <a:solidFill>
                  <a:schemeClr val="accent1">
                    <a:lumMod val="75000"/>
                  </a:schemeClr>
                </a:solidFill>
              </a:rPr>
              <a:t>Usecase</a:t>
            </a:r>
            <a:r>
              <a:rPr lang="en-US" dirty="0">
                <a:solidFill>
                  <a:schemeClr val="accent1">
                    <a:lumMod val="75000"/>
                  </a:schemeClr>
                </a:solidFill>
              </a:rPr>
              <a:t> Diagrams</a:t>
            </a:r>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pic>
        <p:nvPicPr>
          <p:cNvPr id="8" name="Content Placeholder 7">
            <a:extLst>
              <a:ext uri="{FF2B5EF4-FFF2-40B4-BE49-F238E27FC236}">
                <a16:creationId xmlns:a16="http://schemas.microsoft.com/office/drawing/2014/main" id="{4DDB5273-CCF3-03B3-3CBF-B1CC6D0ADE30}"/>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31875" y="1790700"/>
            <a:ext cx="7315200" cy="4114800"/>
          </a:xfrm>
        </p:spPr>
      </p:pic>
      <p:pic>
        <p:nvPicPr>
          <p:cNvPr id="5" name="Picture 4">
            <a:extLst>
              <a:ext uri="{FF2B5EF4-FFF2-40B4-BE49-F238E27FC236}">
                <a16:creationId xmlns:a16="http://schemas.microsoft.com/office/drawing/2014/main" id="{D1C81CD2-6CF5-FDD5-06DD-5394C40699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821" y="1492150"/>
            <a:ext cx="6977254" cy="4787542"/>
          </a:xfrm>
          <a:prstGeom prst="rect">
            <a:avLst/>
          </a:prstGeom>
        </p:spPr>
      </p:pic>
    </p:spTree>
    <p:extLst>
      <p:ext uri="{BB962C8B-B14F-4D97-AF65-F5344CB8AC3E}">
        <p14:creationId xmlns:p14="http://schemas.microsoft.com/office/powerpoint/2010/main" val="709835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US" dirty="0">
                <a:solidFill>
                  <a:schemeClr val="accent1">
                    <a:lumMod val="75000"/>
                  </a:schemeClr>
                </a:solidFill>
              </a:rPr>
              <a:t>Class Diagrams</a:t>
            </a:r>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pic>
        <p:nvPicPr>
          <p:cNvPr id="6" name="Content Placeholder 5">
            <a:extLst>
              <a:ext uri="{FF2B5EF4-FFF2-40B4-BE49-F238E27FC236}">
                <a16:creationId xmlns:a16="http://schemas.microsoft.com/office/drawing/2014/main" id="{3967FB8B-F115-CAB8-29D9-2E10CDFD4F6B}"/>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873290" y="1752600"/>
            <a:ext cx="7397420" cy="4191000"/>
          </a:xfrm>
        </p:spPr>
      </p:pic>
    </p:spTree>
    <p:extLst>
      <p:ext uri="{BB962C8B-B14F-4D97-AF65-F5344CB8AC3E}">
        <p14:creationId xmlns:p14="http://schemas.microsoft.com/office/powerpoint/2010/main" val="2020680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US" dirty="0">
                <a:solidFill>
                  <a:schemeClr val="accent1">
                    <a:lumMod val="75000"/>
                  </a:schemeClr>
                </a:solidFill>
              </a:rPr>
              <a:t>Sequence Diagrams</a:t>
            </a:r>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pic>
        <p:nvPicPr>
          <p:cNvPr id="12" name="Content Placeholder 11">
            <a:extLst>
              <a:ext uri="{FF2B5EF4-FFF2-40B4-BE49-F238E27FC236}">
                <a16:creationId xmlns:a16="http://schemas.microsoft.com/office/drawing/2014/main" id="{53379CFC-D01D-1900-BF0E-63E6E40CB8DF}"/>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606173" y="1828800"/>
            <a:ext cx="7578914" cy="4263139"/>
          </a:xfrm>
        </p:spPr>
      </p:pic>
    </p:spTree>
    <p:extLst>
      <p:ext uri="{BB962C8B-B14F-4D97-AF65-F5344CB8AC3E}">
        <p14:creationId xmlns:p14="http://schemas.microsoft.com/office/powerpoint/2010/main" val="1146629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US" dirty="0">
                <a:solidFill>
                  <a:schemeClr val="accent1">
                    <a:lumMod val="75000"/>
                  </a:schemeClr>
                </a:solidFill>
              </a:rPr>
              <a:t>Activity Diagrams</a:t>
            </a:r>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pic>
        <p:nvPicPr>
          <p:cNvPr id="6" name="Content Placeholder 5">
            <a:extLst>
              <a:ext uri="{FF2B5EF4-FFF2-40B4-BE49-F238E27FC236}">
                <a16:creationId xmlns:a16="http://schemas.microsoft.com/office/drawing/2014/main" id="{4FB453EF-6FEC-FF1C-D85B-BD172C813F67}"/>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47325" y="1524000"/>
            <a:ext cx="4777159" cy="4267200"/>
          </a:xfrm>
        </p:spPr>
      </p:pic>
    </p:spTree>
    <p:extLst>
      <p:ext uri="{BB962C8B-B14F-4D97-AF65-F5344CB8AC3E}">
        <p14:creationId xmlns:p14="http://schemas.microsoft.com/office/powerpoint/2010/main" val="4239031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US" dirty="0">
                <a:solidFill>
                  <a:schemeClr val="accent1">
                    <a:lumMod val="75000"/>
                  </a:schemeClr>
                </a:solidFill>
              </a:rPr>
              <a:t>Sample Code</a:t>
            </a:r>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sp>
        <p:nvSpPr>
          <p:cNvPr id="5" name="Content Placeholder 4">
            <a:extLst>
              <a:ext uri="{FF2B5EF4-FFF2-40B4-BE49-F238E27FC236}">
                <a16:creationId xmlns:a16="http://schemas.microsoft.com/office/drawing/2014/main" id="{7993F5C2-E51D-9005-4CA7-5D70F56D28F0}"/>
              </a:ext>
            </a:extLst>
          </p:cNvPr>
          <p:cNvSpPr>
            <a:spLocks noGrp="1"/>
          </p:cNvSpPr>
          <p:nvPr>
            <p:ph sz="quarter" idx="1"/>
          </p:nvPr>
        </p:nvSpPr>
        <p:spPr/>
        <p:txBody>
          <a:bodyPr>
            <a:noAutofit/>
          </a:bodyPr>
          <a:lstStyle/>
          <a:p>
            <a:pPr marL="0" indent="0">
              <a:buNone/>
            </a:pPr>
            <a:r>
              <a:rPr lang="en-US" sz="1400" dirty="0">
                <a:latin typeface="Times New Roman" panose="02020603050405020304" pitchFamily="18" charset="0"/>
                <a:cs typeface="Times New Roman" panose="02020603050405020304" pitchFamily="18" charset="0"/>
              </a:rPr>
              <a:t>import </a:t>
            </a:r>
            <a:r>
              <a:rPr lang="en-US" sz="1400" dirty="0" err="1">
                <a:latin typeface="Times New Roman" panose="02020603050405020304" pitchFamily="18" charset="0"/>
                <a:cs typeface="Times New Roman" panose="02020603050405020304" pitchFamily="18" charset="0"/>
              </a:rPr>
              <a:t>os</a:t>
            </a:r>
            <a:r>
              <a:rPr lang="en-US" sz="1400" dirty="0">
                <a:latin typeface="Times New Roman" panose="02020603050405020304" pitchFamily="18" charset="0"/>
                <a:cs typeface="Times New Roman" panose="02020603050405020304" pitchFamily="18" charset="0"/>
              </a:rPr>
              <a:t> import sys</a:t>
            </a:r>
          </a:p>
          <a:p>
            <a:pPr marL="0" indent="0">
              <a:buNone/>
            </a:pPr>
            <a:r>
              <a:rPr lang="en-US" sz="1400" dirty="0">
                <a:latin typeface="Times New Roman" panose="02020603050405020304" pitchFamily="18" charset="0"/>
                <a:cs typeface="Times New Roman" panose="02020603050405020304" pitchFamily="18" charset="0"/>
              </a:rPr>
              <a:t>if _name_ == "_main_":</a:t>
            </a:r>
          </a:p>
          <a:p>
            <a:pPr marL="0" indent="0">
              <a:buNone/>
            </a:pPr>
            <a:r>
              <a:rPr lang="en-US" sz="1400" dirty="0" err="1">
                <a:latin typeface="Times New Roman" panose="02020603050405020304" pitchFamily="18" charset="0"/>
                <a:cs typeface="Times New Roman" panose="02020603050405020304" pitchFamily="18" charset="0"/>
              </a:rPr>
              <a:t>os.environ.setdefault</a:t>
            </a:r>
            <a:r>
              <a:rPr lang="en-US" sz="1400" dirty="0">
                <a:latin typeface="Times New Roman" panose="02020603050405020304" pitchFamily="18" charset="0"/>
                <a:cs typeface="Times New Roman" panose="02020603050405020304" pitchFamily="18" charset="0"/>
              </a:rPr>
              <a:t>("DJANGO_SETTINGS_MODULE",</a:t>
            </a:r>
          </a:p>
          <a:p>
            <a:pPr marL="0" indent="0">
              <a:buNone/>
            </a:pP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Top_N_Popular_Videos.settings</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try:</a:t>
            </a:r>
          </a:p>
          <a:p>
            <a:pPr marL="0" indent="0">
              <a:buNone/>
            </a:pPr>
            <a:r>
              <a:rPr lang="en-US" sz="1400" dirty="0">
                <a:latin typeface="Times New Roman" panose="02020603050405020304" pitchFamily="18" charset="0"/>
                <a:cs typeface="Times New Roman" panose="02020603050405020304" pitchFamily="18" charset="0"/>
              </a:rPr>
              <a:t>from </a:t>
            </a:r>
            <a:r>
              <a:rPr lang="en-US" sz="1400" dirty="0" err="1">
                <a:latin typeface="Times New Roman" panose="02020603050405020304" pitchFamily="18" charset="0"/>
                <a:cs typeface="Times New Roman" panose="02020603050405020304" pitchFamily="18" charset="0"/>
              </a:rPr>
              <a:t>django.core.management</a:t>
            </a:r>
            <a:r>
              <a:rPr lang="en-US" sz="1400" dirty="0">
                <a:latin typeface="Times New Roman" panose="02020603050405020304" pitchFamily="18" charset="0"/>
                <a:cs typeface="Times New Roman" panose="02020603050405020304" pitchFamily="18" charset="0"/>
              </a:rPr>
              <a:t> import </a:t>
            </a:r>
            <a:r>
              <a:rPr lang="en-US" sz="1400" dirty="0" err="1">
                <a:latin typeface="Times New Roman" panose="02020603050405020304" pitchFamily="18" charset="0"/>
                <a:cs typeface="Times New Roman" panose="02020603050405020304" pitchFamily="18" charset="0"/>
              </a:rPr>
              <a:t>execute_from_command_lineexcept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ImportError</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The above import may fail for some other reason. Ensure that the# issue is really that</a:t>
            </a:r>
          </a:p>
          <a:p>
            <a:pPr marL="0" indent="0">
              <a:buNone/>
            </a:pPr>
            <a:r>
              <a:rPr lang="en-US" sz="1400" dirty="0">
                <a:latin typeface="Times New Roman" panose="02020603050405020304" pitchFamily="18" charset="0"/>
                <a:cs typeface="Times New Roman" panose="02020603050405020304" pitchFamily="18" charset="0"/>
              </a:rPr>
              <a:t>Django is missing to avoid masking other</a:t>
            </a:r>
          </a:p>
          <a:p>
            <a:pPr marL="0" indent="0">
              <a:buNone/>
            </a:pPr>
            <a:r>
              <a:rPr lang="en-US" sz="1400" dirty="0">
                <a:latin typeface="Times New Roman" panose="02020603050405020304" pitchFamily="18" charset="0"/>
                <a:cs typeface="Times New Roman" panose="02020603050405020304" pitchFamily="18" charset="0"/>
              </a:rPr>
              <a:t># exceptions on Python 2.</a:t>
            </a:r>
          </a:p>
          <a:p>
            <a:pPr marL="0" indent="0">
              <a:buNone/>
            </a:pPr>
            <a:r>
              <a:rPr lang="en-US" sz="1400" dirty="0">
                <a:latin typeface="Times New Roman" panose="02020603050405020304" pitchFamily="18" charset="0"/>
                <a:cs typeface="Times New Roman" panose="02020603050405020304" pitchFamily="18" charset="0"/>
              </a:rPr>
              <a:t>try:</a:t>
            </a:r>
          </a:p>
          <a:p>
            <a:pPr marL="0" indent="0">
              <a:buNone/>
            </a:pPr>
            <a:r>
              <a:rPr lang="en-US" sz="1400" dirty="0">
                <a:latin typeface="Times New Roman" panose="02020603050405020304" pitchFamily="18" charset="0"/>
                <a:cs typeface="Times New Roman" panose="02020603050405020304" pitchFamily="18" charset="0"/>
              </a:rPr>
              <a:t>import </a:t>
            </a:r>
            <a:r>
              <a:rPr lang="en-US" sz="1400" dirty="0" err="1">
                <a:latin typeface="Times New Roman" panose="02020603050405020304" pitchFamily="18" charset="0"/>
                <a:cs typeface="Times New Roman" panose="02020603050405020304" pitchFamily="18" charset="0"/>
              </a:rPr>
              <a:t>django</a:t>
            </a:r>
            <a:r>
              <a:rPr lang="en-US" sz="1400" dirty="0">
                <a:latin typeface="Times New Roman" panose="02020603050405020304" pitchFamily="18" charset="0"/>
                <a:cs typeface="Times New Roman" panose="02020603050405020304" pitchFamily="18" charset="0"/>
              </a:rPr>
              <a:t> except </a:t>
            </a:r>
            <a:r>
              <a:rPr lang="en-US" sz="1400" dirty="0" err="1">
                <a:latin typeface="Times New Roman" panose="02020603050405020304" pitchFamily="18" charset="0"/>
                <a:cs typeface="Times New Roman" panose="02020603050405020304" pitchFamily="18" charset="0"/>
              </a:rPr>
              <a:t>ImportError</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raise </a:t>
            </a:r>
            <a:r>
              <a:rPr lang="en-US" sz="1400" dirty="0" err="1">
                <a:latin typeface="Times New Roman" panose="02020603050405020304" pitchFamily="18" charset="0"/>
                <a:cs typeface="Times New Roman" panose="02020603050405020304" pitchFamily="18" charset="0"/>
              </a:rPr>
              <a:t>ImportError</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"Couldn't import Django. Are you sure it's installed and "</a:t>
            </a:r>
          </a:p>
          <a:p>
            <a:pPr marL="0" indent="0">
              <a:buNone/>
            </a:pPr>
            <a:r>
              <a:rPr lang="en-US" sz="1400" dirty="0">
                <a:latin typeface="Times New Roman" panose="02020603050405020304" pitchFamily="18" charset="0"/>
                <a:cs typeface="Times New Roman" panose="02020603050405020304" pitchFamily="18" charset="0"/>
              </a:rPr>
              <a:t>"available on your PYTHONPATH environment variable? Did you ""forget to activate a</a:t>
            </a:r>
          </a:p>
          <a:p>
            <a:pPr marL="0" indent="0">
              <a:buNone/>
            </a:pPr>
            <a:r>
              <a:rPr lang="en-US" sz="1400" dirty="0">
                <a:latin typeface="Times New Roman" panose="02020603050405020304" pitchFamily="18" charset="0"/>
                <a:cs typeface="Times New Roman" panose="02020603050405020304" pitchFamily="18" charset="0"/>
              </a:rPr>
              <a:t>virtual environment?"</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2882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US" dirty="0">
                <a:solidFill>
                  <a:schemeClr val="accent1">
                    <a:lumMod val="75000"/>
                  </a:schemeClr>
                </a:solidFill>
              </a:rPr>
              <a:t>Sample Code</a:t>
            </a:r>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sp>
        <p:nvSpPr>
          <p:cNvPr id="5" name="Content Placeholder 4">
            <a:extLst>
              <a:ext uri="{FF2B5EF4-FFF2-40B4-BE49-F238E27FC236}">
                <a16:creationId xmlns:a16="http://schemas.microsoft.com/office/drawing/2014/main" id="{7993F5C2-E51D-9005-4CA7-5D70F56D28F0}"/>
              </a:ext>
            </a:extLst>
          </p:cNvPr>
          <p:cNvSpPr>
            <a:spLocks noGrp="1"/>
          </p:cNvSpPr>
          <p:nvPr>
            <p:ph sz="quarter" idx="1"/>
          </p:nvPr>
        </p:nvSpPr>
        <p:spPr/>
        <p:txBody>
          <a:bodyPr>
            <a:noAutofit/>
          </a:bodyPr>
          <a:lstStyle/>
          <a:p>
            <a:pPr marL="0" indent="0">
              <a:buNone/>
            </a:pP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raise </a:t>
            </a:r>
            <a:r>
              <a:rPr lang="en-IN" sz="1400" dirty="0" err="1">
                <a:latin typeface="Times New Roman" panose="02020603050405020304" pitchFamily="18" charset="0"/>
                <a:cs typeface="Times New Roman" panose="02020603050405020304" pitchFamily="18" charset="0"/>
              </a:rPr>
              <a:t>execute_from_command_line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sys.argv</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import </a:t>
            </a:r>
            <a:r>
              <a:rPr lang="en-IN" sz="1400" dirty="0" err="1">
                <a:latin typeface="Times New Roman" panose="02020603050405020304" pitchFamily="18" charset="0"/>
                <a:cs typeface="Times New Roman" panose="02020603050405020304" pitchFamily="18" charset="0"/>
              </a:rPr>
              <a:t>os</a:t>
            </a:r>
            <a:endParaRPr lang="en-IN" sz="1400" dirty="0">
              <a:latin typeface="Times New Roman" panose="02020603050405020304" pitchFamily="18" charset="0"/>
              <a:cs typeface="Times New Roman" panose="02020603050405020304" pitchFamily="18" charset="0"/>
            </a:endParaRPr>
          </a:p>
          <a:p>
            <a:pPr marL="0" indent="0">
              <a:buNone/>
            </a:pPr>
            <a:r>
              <a:rPr lang="en-IN" sz="1400" dirty="0">
                <a:latin typeface="Times New Roman" panose="02020603050405020304" pitchFamily="18" charset="0"/>
                <a:cs typeface="Times New Roman" panose="02020603050405020304" pitchFamily="18" charset="0"/>
              </a:rPr>
              <a:t># Build paths inside the project like this: </a:t>
            </a:r>
            <a:r>
              <a:rPr lang="en-IN" sz="1400" dirty="0" err="1">
                <a:latin typeface="Times New Roman" panose="02020603050405020304" pitchFamily="18" charset="0"/>
                <a:cs typeface="Times New Roman" panose="02020603050405020304" pitchFamily="18" charset="0"/>
              </a:rPr>
              <a:t>os.path.join</a:t>
            </a:r>
            <a:r>
              <a:rPr lang="en-IN" sz="1400" dirty="0">
                <a:latin typeface="Times New Roman" panose="02020603050405020304" pitchFamily="18" charset="0"/>
                <a:cs typeface="Times New Roman" panose="02020603050405020304" pitchFamily="18" charset="0"/>
              </a:rPr>
              <a:t>(BASE_DIR, ...) BASE_DIR =</a:t>
            </a:r>
          </a:p>
          <a:p>
            <a:pPr marL="0" indent="0">
              <a:buNone/>
            </a:pPr>
            <a:r>
              <a:rPr lang="en-IN" sz="1400" dirty="0" err="1">
                <a:latin typeface="Times New Roman" panose="02020603050405020304" pitchFamily="18" charset="0"/>
                <a:cs typeface="Times New Roman" panose="02020603050405020304" pitchFamily="18" charset="0"/>
              </a:rPr>
              <a:t>os.path.dirname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os.path.dirname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os.path.abspath</a:t>
            </a:r>
            <a:r>
              <a:rPr lang="en-IN" sz="1400" dirty="0">
                <a:latin typeface="Times New Roman" panose="02020603050405020304" pitchFamily="18" charset="0"/>
                <a:cs typeface="Times New Roman" panose="02020603050405020304" pitchFamily="18" charset="0"/>
              </a:rPr>
              <a:t>(_file_))) SECRET_KEY =</a:t>
            </a:r>
          </a:p>
          <a:p>
            <a:pPr marL="0" indent="0">
              <a:buNone/>
            </a:pPr>
            <a:r>
              <a:rPr lang="en-IN" sz="1400" dirty="0">
                <a:latin typeface="Times New Roman" panose="02020603050405020304" pitchFamily="18" charset="0"/>
                <a:cs typeface="Times New Roman" panose="02020603050405020304" pitchFamily="18" charset="0"/>
              </a:rPr>
              <a:t>'*bu0*tclqayls6+uxx#=g=4(6)6f880a%m!i#+</a:t>
            </a:r>
            <a:r>
              <a:rPr lang="en-IN" sz="1400" dirty="0" err="1">
                <a:latin typeface="Times New Roman" panose="02020603050405020304" pitchFamily="18" charset="0"/>
                <a:cs typeface="Times New Roman" panose="02020603050405020304" pitchFamily="18" charset="0"/>
              </a:rPr>
              <a:t>l&amp;ime</a:t>
            </a:r>
            <a:r>
              <a:rPr lang="en-IN" sz="1400" dirty="0">
                <a:latin typeface="Times New Roman" panose="02020603050405020304" pitchFamily="18" charset="0"/>
                <a:cs typeface="Times New Roman" panose="02020603050405020304" pitchFamily="18" charset="0"/>
              </a:rPr>
              <a:t>#-!ed'DEBUG = True</a:t>
            </a:r>
          </a:p>
          <a:p>
            <a:pPr marL="0" indent="0">
              <a:buNone/>
            </a:pPr>
            <a:r>
              <a:rPr lang="en-IN" sz="1400" dirty="0">
                <a:latin typeface="Times New Roman" panose="02020603050405020304" pitchFamily="18" charset="0"/>
                <a:cs typeface="Times New Roman" panose="02020603050405020304" pitchFamily="18" charset="0"/>
              </a:rPr>
              <a:t>ALLOWED_HOSTS = []</a:t>
            </a:r>
          </a:p>
          <a:p>
            <a:pPr marL="0" indent="0">
              <a:buNone/>
            </a:pPr>
            <a:r>
              <a:rPr lang="en-IN" sz="1400" dirty="0">
                <a:latin typeface="Times New Roman" panose="02020603050405020304" pitchFamily="18" charset="0"/>
                <a:cs typeface="Times New Roman" panose="02020603050405020304" pitchFamily="18" charset="0"/>
              </a:rPr>
              <a:t>INSTALLED_APPS = [</a:t>
            </a:r>
          </a:p>
          <a:p>
            <a:pPr marL="0" indent="0">
              <a:buNone/>
            </a:pP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django.contrib.admin</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django.contrib.auth</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django.contrib.contenttypes</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django.contrib.sessions</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django.contrib.messages</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django.contrib.staticfiles</a:t>
            </a:r>
            <a:r>
              <a:rPr lang="en-IN" sz="1400" dirty="0">
                <a:latin typeface="Times New Roman" panose="02020603050405020304" pitchFamily="18" charset="0"/>
                <a:cs typeface="Times New Roman" panose="02020603050405020304" pitchFamily="18" charset="0"/>
              </a:rPr>
              <a:t>', 'user',</a:t>
            </a:r>
          </a:p>
          <a:p>
            <a:pPr marL="0" indent="0">
              <a:buNone/>
            </a:pP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MIDDLEWARE = [</a:t>
            </a:r>
          </a:p>
          <a:p>
            <a:pPr marL="0" indent="0">
              <a:buNone/>
            </a:pP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django.middleware.security.SecurityMiddleware</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django.contrib.sessions.middleware.SessionMiddleware</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django.middleware.common.CommonMiddleware</a:t>
            </a:r>
            <a:r>
              <a:rPr lang="en-IN" sz="1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13574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US" dirty="0">
                <a:solidFill>
                  <a:schemeClr val="accent1">
                    <a:lumMod val="75000"/>
                  </a:schemeClr>
                </a:solidFill>
              </a:rPr>
              <a:t>Sample Code</a:t>
            </a:r>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sp>
        <p:nvSpPr>
          <p:cNvPr id="5" name="Content Placeholder 4">
            <a:extLst>
              <a:ext uri="{FF2B5EF4-FFF2-40B4-BE49-F238E27FC236}">
                <a16:creationId xmlns:a16="http://schemas.microsoft.com/office/drawing/2014/main" id="{7993F5C2-E51D-9005-4CA7-5D70F56D28F0}"/>
              </a:ext>
            </a:extLst>
          </p:cNvPr>
          <p:cNvSpPr>
            <a:spLocks noGrp="1"/>
          </p:cNvSpPr>
          <p:nvPr>
            <p:ph sz="quarter" idx="1"/>
          </p:nvPr>
        </p:nvSpPr>
        <p:spPr/>
        <p:txBody>
          <a:bodyPr>
            <a:noAutofit/>
          </a:bodyPr>
          <a:lstStyle/>
          <a:p>
            <a:pPr marL="0" indent="0">
              <a:buNone/>
            </a:pPr>
            <a:r>
              <a:rPr lang="en-IN" sz="1400" dirty="0" err="1">
                <a:latin typeface="Times New Roman" panose="02020603050405020304" pitchFamily="18" charset="0"/>
                <a:cs typeface="Times New Roman" panose="02020603050405020304" pitchFamily="18" charset="0"/>
              </a:rPr>
              <a:t>django.middleware.csrf.CsrfViewMiddleware</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django.contrib.auth.middleware.AuthenticationMiddleware</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django.contrib.messages.middleware.MessageMiddleware</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django.middleware.clickjacking.XFrameOptionsMiddleware</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ROOT_URLCONF = '</a:t>
            </a:r>
            <a:r>
              <a:rPr lang="en-IN" sz="1400" dirty="0" err="1">
                <a:latin typeface="Times New Roman" panose="02020603050405020304" pitchFamily="18" charset="0"/>
                <a:cs typeface="Times New Roman" panose="02020603050405020304" pitchFamily="18" charset="0"/>
              </a:rPr>
              <a:t>Top_N_Popular_Videos.urls</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TEMPLATES = [</a:t>
            </a:r>
          </a:p>
          <a:p>
            <a:pPr marL="0" indent="0">
              <a:buNone/>
            </a:pP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'BACKEND': 'django.template.backends.django.</a:t>
            </a:r>
            <a:r>
              <a:rPr lang="en-IN" sz="1400" dirty="0" err="1">
                <a:latin typeface="Times New Roman" panose="02020603050405020304" pitchFamily="18" charset="0"/>
                <a:cs typeface="Times New Roman" panose="02020603050405020304" pitchFamily="18" charset="0"/>
              </a:rPr>
              <a:t>DjangoTemplates</a:t>
            </a:r>
            <a:r>
              <a:rPr lang="en-IN" sz="1400" dirty="0">
                <a:latin typeface="Times New Roman" panose="02020603050405020304" pitchFamily="18" charset="0"/>
                <a:cs typeface="Times New Roman" panose="02020603050405020304" pitchFamily="18" charset="0"/>
              </a:rPr>
              <a:t>','DIRS':</a:t>
            </a:r>
          </a:p>
          <a:p>
            <a:pPr marL="0" indent="0">
              <a:buNone/>
            </a:pP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os.path.join</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BASE_DIR,'assets</a:t>
            </a:r>
            <a:r>
              <a:rPr lang="en-IN" sz="1400" dirty="0">
                <a:latin typeface="Times New Roman" panose="02020603050405020304" pitchFamily="18" charset="0"/>
                <a:cs typeface="Times New Roman" panose="02020603050405020304" pitchFamily="18" charset="0"/>
              </a:rPr>
              <a:t>/templates'))], 'APP_DIRS': True,</a:t>
            </a:r>
          </a:p>
          <a:p>
            <a:pPr marL="0" indent="0">
              <a:buNone/>
            </a:pPr>
            <a:r>
              <a:rPr lang="en-IN" sz="1400" dirty="0">
                <a:latin typeface="Times New Roman" panose="02020603050405020304" pitchFamily="18" charset="0"/>
                <a:cs typeface="Times New Roman" panose="02020603050405020304" pitchFamily="18" charset="0"/>
              </a:rPr>
              <a:t>'OPTIONS': {</a:t>
            </a:r>
          </a:p>
          <a:p>
            <a:pPr marL="0" indent="0">
              <a:buNone/>
            </a:pP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context_processors</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django.template.context_processors.debug</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django.template.context_processors.request</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django.contrib.auth.context_processors.auth</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django.contrib.messages.context_processors.messages</a:t>
            </a:r>
            <a:r>
              <a:rPr lang="en-IN" sz="1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52527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solidFill>
                  <a:srgbClr val="3333CC"/>
                </a:solidFill>
                <a:latin typeface="Times New Roman" pitchFamily="18" charset="0"/>
                <a:cs typeface="Times New Roman" pitchFamily="18" charset="0"/>
              </a:rPr>
              <a:t>ABSTRACT</a:t>
            </a:r>
          </a:p>
        </p:txBody>
      </p:sp>
      <p:sp>
        <p:nvSpPr>
          <p:cNvPr id="3" name="Content Placeholder 2"/>
          <p:cNvSpPr>
            <a:spLocks noGrp="1"/>
          </p:cNvSpPr>
          <p:nvPr>
            <p:ph sz="quarter" idx="1"/>
          </p:nvPr>
        </p:nvSpPr>
        <p:spPr/>
        <p:txBody>
          <a:bodyPr>
            <a:normAutofit/>
          </a:bodyPr>
          <a:lstStyle/>
          <a:p>
            <a:pPr algn="just">
              <a:buClrTx/>
              <a:buFont typeface="Wingdings" pitchFamily="2" charset="2"/>
              <a:buChar char="Ø"/>
            </a:pPr>
            <a:r>
              <a:rPr lang="en-US" sz="2200" dirty="0">
                <a:latin typeface="Times New Roman" panose="02020603050405020304" pitchFamily="18" charset="0"/>
                <a:cs typeface="Times New Roman" panose="02020603050405020304" pitchFamily="18" charset="0"/>
              </a:rPr>
              <a:t>Predicting the performance of popular videos and their future views for a large batch of newly uploaded videos is of great commercial value to online video services (OVSs). </a:t>
            </a:r>
          </a:p>
          <a:p>
            <a:pPr algn="just">
              <a:buClrTx/>
              <a:buFont typeface="Wingdings" pitchFamily="2" charset="2"/>
              <a:buChar char="Ø"/>
            </a:pPr>
            <a:r>
              <a:rPr lang="en-US" sz="2200" dirty="0">
                <a:latin typeface="Times New Roman" panose="02020603050405020304" pitchFamily="18" charset="0"/>
                <a:cs typeface="Times New Roman" panose="02020603050405020304" pitchFamily="18" charset="0"/>
              </a:rPr>
              <a:t>Majorly it is difficult to predict the performance of popular videos.</a:t>
            </a:r>
          </a:p>
          <a:p>
            <a:pPr algn="just">
              <a:buClrTx/>
              <a:buFont typeface="Wingdings" pitchFamily="2" charset="2"/>
              <a:buChar char="Ø"/>
            </a:pPr>
            <a:r>
              <a:rPr lang="en-US" sz="2200" dirty="0">
                <a:latin typeface="Times New Roman" panose="02020603050405020304" pitchFamily="18" charset="0"/>
                <a:cs typeface="Times New Roman" panose="02020603050405020304" pitchFamily="18" charset="0"/>
              </a:rPr>
              <a:t>We propose a novel multifactor differential influence (MFDI) prediction model based on multivariate linear regression (MLR). </a:t>
            </a:r>
          </a:p>
          <a:p>
            <a:pPr algn="just">
              <a:buClrTx/>
              <a:buFont typeface="Wingdings" pitchFamily="2" charset="2"/>
              <a:buChar char="Ø"/>
            </a:pPr>
            <a:r>
              <a:rPr lang="en-US" sz="2200" dirty="0">
                <a:latin typeface="Times New Roman" panose="02020603050405020304" pitchFamily="18" charset="0"/>
                <a:cs typeface="Times New Roman" panose="02020603050405020304" pitchFamily="18" charset="0"/>
              </a:rPr>
              <a:t> By using this we enhance the ability of early view patterns to identify popularity trends.</a:t>
            </a:r>
          </a:p>
          <a:p>
            <a:pPr algn="just">
              <a:buClrTx/>
              <a:buFont typeface="Wingdings" pitchFamily="2" charset="2"/>
              <a:buChar char="Ø"/>
            </a:pPr>
            <a:endParaRPr lang="en-US" sz="2200" dirty="0">
              <a:latin typeface="+mj-lt"/>
            </a:endParaRPr>
          </a:p>
        </p:txBody>
      </p:sp>
      <p:sp>
        <p:nvSpPr>
          <p:cNvPr id="4" name="Footer Placeholder 3"/>
          <p:cNvSpPr>
            <a:spLocks noGrp="1"/>
          </p:cNvSpPr>
          <p:nvPr>
            <p:ph type="ftr" sz="quarter" idx="11"/>
          </p:nvPr>
        </p:nvSpPr>
        <p:spPr>
          <a:xfrm>
            <a:off x="612648" y="6296230"/>
            <a:ext cx="6019800" cy="365125"/>
          </a:xfrm>
        </p:spPr>
        <p:txBody>
          <a:bodyPr/>
          <a:lstStyle/>
          <a:p>
            <a:pPr algn="l"/>
            <a:r>
              <a:rPr lang="en-US" dirty="0"/>
              <a:t>PREDICTING THE TOP-N POPULAR VIDEOS VIA CROSS-DOMAIN HYBRID MODEL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US" dirty="0">
                <a:solidFill>
                  <a:schemeClr val="accent1">
                    <a:lumMod val="75000"/>
                  </a:schemeClr>
                </a:solidFill>
              </a:rPr>
              <a:t>Sample Code</a:t>
            </a:r>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sp>
        <p:nvSpPr>
          <p:cNvPr id="5" name="Content Placeholder 4">
            <a:extLst>
              <a:ext uri="{FF2B5EF4-FFF2-40B4-BE49-F238E27FC236}">
                <a16:creationId xmlns:a16="http://schemas.microsoft.com/office/drawing/2014/main" id="{7993F5C2-E51D-9005-4CA7-5D70F56D28F0}"/>
              </a:ext>
            </a:extLst>
          </p:cNvPr>
          <p:cNvSpPr>
            <a:spLocks noGrp="1"/>
          </p:cNvSpPr>
          <p:nvPr>
            <p:ph sz="quarter" idx="1"/>
          </p:nvPr>
        </p:nvSpPr>
        <p:spPr/>
        <p:txBody>
          <a:bodyPr>
            <a:noAutofit/>
          </a:bodyPr>
          <a:lstStyle/>
          <a:p>
            <a:pPr marL="0" indent="0">
              <a:buNone/>
            </a:pP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WSGI_APPLICATION = '</a:t>
            </a:r>
            <a:r>
              <a:rPr lang="en-IN" sz="1400" dirty="0" err="1">
                <a:latin typeface="Times New Roman" panose="02020603050405020304" pitchFamily="18" charset="0"/>
                <a:cs typeface="Times New Roman" panose="02020603050405020304" pitchFamily="18" charset="0"/>
              </a:rPr>
              <a:t>Top_N_Popular_Videos.wsgi.application</a:t>
            </a:r>
            <a:r>
              <a:rPr lang="en-IN" sz="1400" dirty="0">
                <a:latin typeface="Times New Roman" panose="02020603050405020304" pitchFamily="18" charset="0"/>
                <a:cs typeface="Times New Roman" panose="02020603050405020304" pitchFamily="18" charset="0"/>
              </a:rPr>
              <a:t>'# Database</a:t>
            </a:r>
          </a:p>
          <a:p>
            <a:pPr marL="0" indent="0">
              <a:buNone/>
            </a:pPr>
            <a:r>
              <a:rPr lang="en-IN" sz="1400" dirty="0">
                <a:latin typeface="Times New Roman" panose="02020603050405020304" pitchFamily="18" charset="0"/>
                <a:cs typeface="Times New Roman" panose="02020603050405020304" pitchFamily="18" charset="0"/>
              </a:rPr>
              <a:t># https://docs.djangoproject.com/en/1.11/ref/settings/#databases</a:t>
            </a:r>
          </a:p>
          <a:p>
            <a:pPr marL="0" indent="0">
              <a:buNone/>
            </a:pPr>
            <a:r>
              <a:rPr lang="en-IN" sz="1400" dirty="0">
                <a:latin typeface="Times New Roman" panose="02020603050405020304" pitchFamily="18" charset="0"/>
                <a:cs typeface="Times New Roman" panose="02020603050405020304" pitchFamily="18" charset="0"/>
              </a:rPr>
              <a:t>DATABASES = {</a:t>
            </a:r>
          </a:p>
          <a:p>
            <a:pPr marL="0" indent="0">
              <a:buNone/>
            </a:pPr>
            <a:r>
              <a:rPr lang="en-IN" sz="1400" dirty="0">
                <a:latin typeface="Times New Roman" panose="02020603050405020304" pitchFamily="18" charset="0"/>
                <a:cs typeface="Times New Roman" panose="02020603050405020304" pitchFamily="18" charset="0"/>
              </a:rPr>
              <a:t>'default': {</a:t>
            </a:r>
          </a:p>
          <a:p>
            <a:pPr marL="0" indent="0">
              <a:buNone/>
            </a:pPr>
            <a:r>
              <a:rPr lang="en-IN" sz="1400" dirty="0">
                <a:latin typeface="Times New Roman" panose="02020603050405020304" pitchFamily="18" charset="0"/>
                <a:cs typeface="Times New Roman" panose="02020603050405020304" pitchFamily="18" charset="0"/>
              </a:rPr>
              <a:t>'ENGINE': 'django.db.backends.</a:t>
            </a:r>
            <a:r>
              <a:rPr lang="en-IN" sz="1400" dirty="0" err="1">
                <a:latin typeface="Times New Roman" panose="02020603050405020304" pitchFamily="18" charset="0"/>
                <a:cs typeface="Times New Roman" panose="02020603050405020304" pitchFamily="18" charset="0"/>
              </a:rPr>
              <a:t>mysql</a:t>
            </a:r>
            <a:r>
              <a:rPr lang="en-IN" sz="1400" dirty="0">
                <a:latin typeface="Times New Roman" panose="02020603050405020304" pitchFamily="18" charset="0"/>
                <a:cs typeface="Times New Roman" panose="02020603050405020304" pitchFamily="18" charset="0"/>
              </a:rPr>
              <a:t>','NAME': '</a:t>
            </a:r>
            <a:r>
              <a:rPr lang="en-IN" sz="1400" dirty="0" err="1">
                <a:latin typeface="Times New Roman" panose="02020603050405020304" pitchFamily="18" charset="0"/>
                <a:cs typeface="Times New Roman" panose="02020603050405020304" pitchFamily="18" charset="0"/>
              </a:rPr>
              <a:t>top_n_videos</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'USER': 'root',</a:t>
            </a:r>
          </a:p>
          <a:p>
            <a:pPr marL="0" indent="0">
              <a:buNone/>
            </a:pPr>
            <a:r>
              <a:rPr lang="en-IN" sz="1400" dirty="0">
                <a:latin typeface="Times New Roman" panose="02020603050405020304" pitchFamily="18" charset="0"/>
                <a:cs typeface="Times New Roman" panose="02020603050405020304" pitchFamily="18" charset="0"/>
              </a:rPr>
              <a:t>'PASSWORD': '123',</a:t>
            </a:r>
          </a:p>
          <a:p>
            <a:pPr marL="0" indent="0">
              <a:buNone/>
            </a:pPr>
            <a:r>
              <a:rPr lang="en-IN" sz="1400" dirty="0">
                <a:latin typeface="Times New Roman" panose="02020603050405020304" pitchFamily="18" charset="0"/>
                <a:cs typeface="Times New Roman" panose="02020603050405020304" pitchFamily="18" charset="0"/>
              </a:rPr>
              <a:t>'HOST': '127.0.0.1',</a:t>
            </a:r>
          </a:p>
          <a:p>
            <a:pPr marL="0" indent="0">
              <a:buNone/>
            </a:pPr>
            <a:r>
              <a:rPr lang="en-IN" sz="1400" dirty="0">
                <a:latin typeface="Times New Roman" panose="02020603050405020304" pitchFamily="18" charset="0"/>
                <a:cs typeface="Times New Roman" panose="02020603050405020304" pitchFamily="18" charset="0"/>
              </a:rPr>
              <a:t>'PORT': '3306',</a:t>
            </a:r>
          </a:p>
          <a:p>
            <a:pPr marL="0" indent="0">
              <a:buNone/>
            </a:pP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78972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US" dirty="0">
                <a:solidFill>
                  <a:schemeClr val="accent1">
                    <a:lumMod val="75000"/>
                  </a:schemeClr>
                </a:solidFill>
              </a:rPr>
              <a:t>Sample Code</a:t>
            </a:r>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sp>
        <p:nvSpPr>
          <p:cNvPr id="5" name="Content Placeholder 4">
            <a:extLst>
              <a:ext uri="{FF2B5EF4-FFF2-40B4-BE49-F238E27FC236}">
                <a16:creationId xmlns:a16="http://schemas.microsoft.com/office/drawing/2014/main" id="{7993F5C2-E51D-9005-4CA7-5D70F56D28F0}"/>
              </a:ext>
            </a:extLst>
          </p:cNvPr>
          <p:cNvSpPr>
            <a:spLocks noGrp="1"/>
          </p:cNvSpPr>
          <p:nvPr>
            <p:ph sz="quarter" idx="1"/>
          </p:nvPr>
        </p:nvSpPr>
        <p:spPr/>
        <p:txBody>
          <a:bodyPr>
            <a:noAutofit/>
          </a:bodyPr>
          <a:lstStyle/>
          <a:p>
            <a:pPr marL="0" indent="0">
              <a:buNone/>
            </a:pPr>
            <a:r>
              <a:rPr lang="en-IN" sz="1400" dirty="0">
                <a:latin typeface="Times New Roman" panose="02020603050405020304" pitchFamily="18" charset="0"/>
                <a:cs typeface="Times New Roman" panose="02020603050405020304" pitchFamily="18" charset="0"/>
              </a:rPr>
              <a:t># Password validation</a:t>
            </a:r>
          </a:p>
          <a:p>
            <a:pPr marL="0" indent="0">
              <a:buNone/>
            </a:pPr>
            <a:r>
              <a:rPr lang="en-IN" sz="1400" dirty="0">
                <a:latin typeface="Times New Roman" panose="02020603050405020304" pitchFamily="18" charset="0"/>
                <a:cs typeface="Times New Roman" panose="02020603050405020304" pitchFamily="18" charset="0"/>
              </a:rPr>
              <a:t># https://docs.djangoproject.com/en/1.11/ref/settings/#auth-password-validators</a:t>
            </a:r>
          </a:p>
          <a:p>
            <a:pPr marL="0" indent="0">
              <a:buNone/>
            </a:pPr>
            <a:r>
              <a:rPr lang="en-IN" sz="1400" dirty="0">
                <a:latin typeface="Times New Roman" panose="02020603050405020304" pitchFamily="18" charset="0"/>
                <a:cs typeface="Times New Roman" panose="02020603050405020304" pitchFamily="18" charset="0"/>
              </a:rPr>
              <a:t>AUTH_PASSWORD_VALIDATORS = [</a:t>
            </a:r>
          </a:p>
          <a:p>
            <a:pPr marL="0" indent="0">
              <a:buNone/>
            </a:pP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'NAME':</a:t>
            </a:r>
          </a:p>
          <a:p>
            <a:pPr marL="0" indent="0">
              <a:buNone/>
            </a:pPr>
            <a:r>
              <a:rPr lang="en-IN" sz="1400" dirty="0">
                <a:latin typeface="Times New Roman" panose="02020603050405020304" pitchFamily="18" charset="0"/>
                <a:cs typeface="Times New Roman" panose="02020603050405020304" pitchFamily="18" charset="0"/>
              </a:rPr>
              <a:t>'django.contrib.auth.password_validation.UserAttributeSimilarityValidator',</a:t>
            </a:r>
          </a:p>
          <a:p>
            <a:pPr marL="0" indent="0">
              <a:buNone/>
            </a:pP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'NAME': 'django.contrib.auth.password_validation.CommonPasswordValidator',</a:t>
            </a:r>
          </a:p>
          <a:p>
            <a:pPr marL="0" indent="0">
              <a:buNone/>
            </a:pP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'NAME': 'django.contrib.auth.password_validation.NumericPasswordValidator’,</a:t>
            </a:r>
          </a:p>
          <a:p>
            <a:pPr marL="0" indent="0">
              <a:buNone/>
            </a:pP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 Internationalization</a:t>
            </a:r>
          </a:p>
        </p:txBody>
      </p:sp>
    </p:spTree>
    <p:extLst>
      <p:ext uri="{BB962C8B-B14F-4D97-AF65-F5344CB8AC3E}">
        <p14:creationId xmlns:p14="http://schemas.microsoft.com/office/powerpoint/2010/main" val="1116513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US" dirty="0">
                <a:solidFill>
                  <a:schemeClr val="accent1">
                    <a:lumMod val="75000"/>
                  </a:schemeClr>
                </a:solidFill>
              </a:rPr>
              <a:t>Sample Code</a:t>
            </a:r>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sp>
        <p:nvSpPr>
          <p:cNvPr id="5" name="Content Placeholder 4">
            <a:extLst>
              <a:ext uri="{FF2B5EF4-FFF2-40B4-BE49-F238E27FC236}">
                <a16:creationId xmlns:a16="http://schemas.microsoft.com/office/drawing/2014/main" id="{7993F5C2-E51D-9005-4CA7-5D70F56D28F0}"/>
              </a:ext>
            </a:extLst>
          </p:cNvPr>
          <p:cNvSpPr>
            <a:spLocks noGrp="1"/>
          </p:cNvSpPr>
          <p:nvPr>
            <p:ph sz="quarter" idx="1"/>
          </p:nvPr>
        </p:nvSpPr>
        <p:spPr/>
        <p:txBody>
          <a:bodyPr>
            <a:noAutofit/>
          </a:bodyPr>
          <a:lstStyle/>
          <a:p>
            <a:pPr marL="0" indent="0">
              <a:buNone/>
            </a:pPr>
            <a:r>
              <a:rPr lang="en-IN" sz="1400" dirty="0">
                <a:latin typeface="Times New Roman" panose="02020603050405020304" pitchFamily="18" charset="0"/>
                <a:cs typeface="Times New Roman" panose="02020603050405020304" pitchFamily="18" charset="0"/>
              </a:rPr>
              <a:t># https://docs.djangoproject.com/en/1.11/topics/i18n/</a:t>
            </a:r>
          </a:p>
          <a:p>
            <a:pPr marL="0" indent="0">
              <a:buNone/>
            </a:pPr>
            <a:r>
              <a:rPr lang="en-IN" sz="1400" dirty="0">
                <a:latin typeface="Times New Roman" panose="02020603050405020304" pitchFamily="18" charset="0"/>
                <a:cs typeface="Times New Roman" panose="02020603050405020304" pitchFamily="18" charset="0"/>
              </a:rPr>
              <a:t>LANGUAGE_CODE = '</a:t>
            </a:r>
            <a:r>
              <a:rPr lang="en-IN" sz="1400" dirty="0" err="1">
                <a:latin typeface="Times New Roman" panose="02020603050405020304" pitchFamily="18" charset="0"/>
                <a:cs typeface="Times New Roman" panose="02020603050405020304" pitchFamily="18" charset="0"/>
              </a:rPr>
              <a:t>en-us'LANGUAGE_CODE</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en</a:t>
            </a:r>
            <a:r>
              <a:rPr lang="en-IN" sz="1400" dirty="0">
                <a:latin typeface="Times New Roman" panose="02020603050405020304" pitchFamily="18" charset="0"/>
                <a:cs typeface="Times New Roman" panose="02020603050405020304" pitchFamily="18" charset="0"/>
              </a:rPr>
              <a:t>-us'</a:t>
            </a:r>
          </a:p>
          <a:p>
            <a:pPr marL="0" indent="0">
              <a:buNone/>
            </a:pPr>
            <a:r>
              <a:rPr lang="en-IN" sz="1400" dirty="0">
                <a:latin typeface="Times New Roman" panose="02020603050405020304" pitchFamily="18" charset="0"/>
                <a:cs typeface="Times New Roman" panose="02020603050405020304" pitchFamily="18" charset="0"/>
              </a:rPr>
              <a:t>TIME_ZONE = 'UTC'</a:t>
            </a:r>
          </a:p>
          <a:p>
            <a:pPr marL="0" indent="0">
              <a:buNone/>
            </a:pPr>
            <a:r>
              <a:rPr lang="en-IN" sz="1400" dirty="0">
                <a:latin typeface="Times New Roman" panose="02020603050405020304" pitchFamily="18" charset="0"/>
                <a:cs typeface="Times New Roman" panose="02020603050405020304" pitchFamily="18" charset="0"/>
              </a:rPr>
              <a:t>USE_I18N = True USE_L10N = </a:t>
            </a:r>
            <a:r>
              <a:rPr lang="en-IN" sz="1400" dirty="0" err="1">
                <a:latin typeface="Times New Roman" panose="02020603050405020304" pitchFamily="18" charset="0"/>
                <a:cs typeface="Times New Roman" panose="02020603050405020304" pitchFamily="18" charset="0"/>
              </a:rPr>
              <a:t>TrueUSE_TZ</a:t>
            </a:r>
            <a:r>
              <a:rPr lang="en-IN" sz="1400" dirty="0">
                <a:latin typeface="Times New Roman" panose="02020603050405020304" pitchFamily="18" charset="0"/>
                <a:cs typeface="Times New Roman" panose="02020603050405020304" pitchFamily="18" charset="0"/>
              </a:rPr>
              <a:t> = True</a:t>
            </a:r>
          </a:p>
          <a:p>
            <a:pPr marL="0" indent="0">
              <a:buNone/>
            </a:pPr>
            <a:r>
              <a:rPr lang="en-IN" sz="1400" dirty="0">
                <a:latin typeface="Times New Roman" panose="02020603050405020304" pitchFamily="18" charset="0"/>
                <a:cs typeface="Times New Roman" panose="02020603050405020304" pitchFamily="18" charset="0"/>
              </a:rPr>
              <a:t># Static files (CSS, JavaScript, Images)</a:t>
            </a:r>
          </a:p>
          <a:p>
            <a:pPr marL="0" indent="0">
              <a:buNone/>
            </a:pPr>
            <a:r>
              <a:rPr lang="en-IN" sz="1400" dirty="0">
                <a:latin typeface="Times New Roman" panose="02020603050405020304" pitchFamily="18" charset="0"/>
                <a:cs typeface="Times New Roman" panose="02020603050405020304" pitchFamily="18" charset="0"/>
              </a:rPr>
              <a:t># https://docs.djangoproject.com/en/1.11/howto/static-files/ STATIC_URL = '/static/'</a:t>
            </a:r>
          </a:p>
          <a:p>
            <a:pPr marL="0" indent="0">
              <a:buNone/>
            </a:pPr>
            <a:r>
              <a:rPr lang="en-IN" sz="1400" dirty="0">
                <a:latin typeface="Times New Roman" panose="02020603050405020304" pitchFamily="18" charset="0"/>
                <a:cs typeface="Times New Roman" panose="02020603050405020304" pitchFamily="18" charset="0"/>
              </a:rPr>
              <a:t>STATICFILES_DIRS=[</a:t>
            </a:r>
            <a:r>
              <a:rPr lang="en-IN" sz="1400" dirty="0" err="1">
                <a:latin typeface="Times New Roman" panose="02020603050405020304" pitchFamily="18" charset="0"/>
                <a:cs typeface="Times New Roman" panose="02020603050405020304" pitchFamily="18" charset="0"/>
              </a:rPr>
              <a:t>os.path.join</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BASE_DIR,'assets</a:t>
            </a:r>
            <a:r>
              <a:rPr lang="en-IN" sz="1400" dirty="0">
                <a:latin typeface="Times New Roman" panose="02020603050405020304" pitchFamily="18" charset="0"/>
                <a:cs typeface="Times New Roman" panose="02020603050405020304" pitchFamily="18" charset="0"/>
              </a:rPr>
              <a:t>/static')]MEDIA_URL = '/media/'</a:t>
            </a:r>
          </a:p>
          <a:p>
            <a:pPr marL="0" indent="0">
              <a:buNone/>
            </a:pPr>
            <a:r>
              <a:rPr lang="en-IN" sz="1400" dirty="0">
                <a:latin typeface="Times New Roman" panose="02020603050405020304" pitchFamily="18" charset="0"/>
                <a:cs typeface="Times New Roman" panose="02020603050405020304" pitchFamily="18" charset="0"/>
              </a:rPr>
              <a:t>MEDIA_ROOT = </a:t>
            </a:r>
            <a:r>
              <a:rPr lang="en-IN" sz="1400" dirty="0" err="1">
                <a:latin typeface="Times New Roman" panose="02020603050405020304" pitchFamily="18" charset="0"/>
                <a:cs typeface="Times New Roman" panose="02020603050405020304" pitchFamily="18" charset="0"/>
              </a:rPr>
              <a:t>os.path.join</a:t>
            </a:r>
            <a:r>
              <a:rPr lang="en-IN" sz="1400" dirty="0">
                <a:latin typeface="Times New Roman" panose="02020603050405020304" pitchFamily="18" charset="0"/>
                <a:cs typeface="Times New Roman" panose="02020603050405020304" pitchFamily="18" charset="0"/>
              </a:rPr>
              <a:t>(BASE_DIR, 'assets/media')from </a:t>
            </a:r>
            <a:r>
              <a:rPr lang="en-IN" sz="1400" dirty="0" err="1">
                <a:latin typeface="Times New Roman" panose="02020603050405020304" pitchFamily="18" charset="0"/>
                <a:cs typeface="Times New Roman" panose="02020603050405020304" pitchFamily="18" charset="0"/>
              </a:rPr>
              <a:t>Top_N_Popular_Videos</a:t>
            </a:r>
            <a:endParaRPr lang="en-IN" sz="1400" dirty="0">
              <a:latin typeface="Times New Roman" panose="02020603050405020304" pitchFamily="18" charset="0"/>
              <a:cs typeface="Times New Roman" panose="02020603050405020304" pitchFamily="18" charset="0"/>
            </a:endParaRPr>
          </a:p>
          <a:p>
            <a:pPr marL="0" indent="0">
              <a:buNone/>
            </a:pPr>
            <a:r>
              <a:rPr lang="en-IN" sz="1400" dirty="0" err="1">
                <a:latin typeface="Times New Roman" panose="02020603050405020304" pitchFamily="18" charset="0"/>
                <a:cs typeface="Times New Roman" panose="02020603050405020304" pitchFamily="18" charset="0"/>
              </a:rPr>
              <a:t>importsettings</a:t>
            </a:r>
            <a:endParaRPr lang="en-IN" sz="1400" dirty="0">
              <a:latin typeface="Times New Roman" panose="02020603050405020304" pitchFamily="18" charset="0"/>
              <a:cs typeface="Times New Roman" panose="02020603050405020304" pitchFamily="18" charset="0"/>
            </a:endParaRPr>
          </a:p>
          <a:p>
            <a:pPr marL="0" indent="0">
              <a:buNone/>
            </a:pPr>
            <a:r>
              <a:rPr lang="en-IN" sz="1400" dirty="0">
                <a:latin typeface="Times New Roman" panose="02020603050405020304" pitchFamily="18" charset="0"/>
                <a:cs typeface="Times New Roman" panose="02020603050405020304" pitchFamily="18" charset="0"/>
              </a:rPr>
              <a:t>from user import views as </a:t>
            </a:r>
            <a:r>
              <a:rPr lang="en-IN" sz="1400" dirty="0" err="1">
                <a:latin typeface="Times New Roman" panose="02020603050405020304" pitchFamily="18" charset="0"/>
                <a:cs typeface="Times New Roman" panose="02020603050405020304" pitchFamily="18" charset="0"/>
              </a:rPr>
              <a:t>user_viewsurlpatterns</a:t>
            </a:r>
            <a:r>
              <a:rPr lang="en-IN" sz="1400" dirty="0">
                <a:latin typeface="Times New Roman" panose="02020603050405020304" pitchFamily="18" charset="0"/>
                <a:cs typeface="Times New Roman" panose="02020603050405020304" pitchFamily="18" charset="0"/>
              </a:rPr>
              <a:t> = [</a:t>
            </a:r>
          </a:p>
          <a:p>
            <a:pPr marL="0" indent="0">
              <a:buNone/>
            </a:pPr>
            <a:r>
              <a:rPr lang="en-IN" sz="1400" dirty="0" err="1">
                <a:latin typeface="Times New Roman" panose="02020603050405020304" pitchFamily="18" charset="0"/>
                <a:cs typeface="Times New Roman" panose="02020603050405020304" pitchFamily="18" charset="0"/>
              </a:rPr>
              <a:t>re_path</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r'^admin</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admin.site.urls</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re_path</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user_views.index,name</a:t>
            </a:r>
            <a:r>
              <a:rPr lang="en-IN" sz="1400" dirty="0">
                <a:latin typeface="Times New Roman" panose="02020603050405020304" pitchFamily="18" charset="0"/>
                <a:cs typeface="Times New Roman" panose="02020603050405020304" pitchFamily="18" charset="0"/>
              </a:rPr>
              <a:t>="index"),</a:t>
            </a:r>
          </a:p>
          <a:p>
            <a:pPr marL="0" indent="0">
              <a:buNone/>
            </a:pPr>
            <a:r>
              <a:rPr lang="en-IN" sz="1400" dirty="0" err="1">
                <a:latin typeface="Times New Roman" panose="02020603050405020304" pitchFamily="18" charset="0"/>
                <a:cs typeface="Times New Roman" panose="02020603050405020304" pitchFamily="18" charset="0"/>
              </a:rPr>
              <a:t>re_path</a:t>
            </a:r>
            <a:r>
              <a:rPr lang="en-IN" sz="1400" dirty="0">
                <a:latin typeface="Times New Roman" panose="02020603050405020304" pitchFamily="18" charset="0"/>
                <a:cs typeface="Times New Roman" panose="02020603050405020304" pitchFamily="18" charset="0"/>
              </a:rPr>
              <a:t>('user/register', </a:t>
            </a:r>
            <a:r>
              <a:rPr lang="en-IN" sz="1400" dirty="0" err="1">
                <a:latin typeface="Times New Roman" panose="02020603050405020304" pitchFamily="18" charset="0"/>
                <a:cs typeface="Times New Roman" panose="02020603050405020304" pitchFamily="18" charset="0"/>
              </a:rPr>
              <a:t>user_views.register</a:t>
            </a:r>
            <a:r>
              <a:rPr lang="en-IN" sz="1400" dirty="0">
                <a:latin typeface="Times New Roman" panose="02020603050405020304" pitchFamily="18" charset="0"/>
                <a:cs typeface="Times New Roman" panose="02020603050405020304" pitchFamily="18" charset="0"/>
              </a:rPr>
              <a:t>, name="register"),</a:t>
            </a:r>
          </a:p>
          <a:p>
            <a:pPr marL="0" indent="0">
              <a:buNone/>
            </a:pPr>
            <a:r>
              <a:rPr lang="en-IN" sz="1400" dirty="0" err="1">
                <a:latin typeface="Times New Roman" panose="02020603050405020304" pitchFamily="18" charset="0"/>
                <a:cs typeface="Times New Roman" panose="02020603050405020304" pitchFamily="18" charset="0"/>
              </a:rPr>
              <a:t>re_path</a:t>
            </a:r>
            <a:r>
              <a:rPr lang="en-IN" sz="1400" dirty="0">
                <a:latin typeface="Times New Roman" panose="02020603050405020304" pitchFamily="18" charset="0"/>
                <a:cs typeface="Times New Roman" panose="02020603050405020304" pitchFamily="18" charset="0"/>
              </a:rPr>
              <a:t>('user/</a:t>
            </a:r>
            <a:r>
              <a:rPr lang="en-IN" sz="1400" dirty="0" err="1">
                <a:latin typeface="Times New Roman" panose="02020603050405020304" pitchFamily="18" charset="0"/>
                <a:cs typeface="Times New Roman" panose="02020603050405020304" pitchFamily="18" charset="0"/>
              </a:rPr>
              <a:t>userpage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user_views.userpage,name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userpage</a:t>
            </a:r>
            <a:r>
              <a:rPr lang="en-IN" sz="1400" dirty="0">
                <a:latin typeface="Times New Roman" panose="02020603050405020304" pitchFamily="18" charset="0"/>
                <a:cs typeface="Times New Roman" panose="02020603050405020304" pitchFamily="18" charset="0"/>
              </a:rPr>
              <a:t>"),</a:t>
            </a:r>
          </a:p>
          <a:p>
            <a:pPr marL="0" indent="0">
              <a:buNone/>
            </a:pPr>
            <a:r>
              <a:rPr lang="en-IN" sz="1400" dirty="0" err="1">
                <a:latin typeface="Times New Roman" panose="02020603050405020304" pitchFamily="18" charset="0"/>
                <a:cs typeface="Times New Roman" panose="02020603050405020304" pitchFamily="18" charset="0"/>
              </a:rPr>
              <a:t>re_path</a:t>
            </a:r>
            <a:r>
              <a:rPr lang="en-IN" sz="1400" dirty="0">
                <a:latin typeface="Times New Roman" panose="02020603050405020304" pitchFamily="18" charset="0"/>
                <a:cs typeface="Times New Roman" panose="02020603050405020304" pitchFamily="18" charset="0"/>
              </a:rPr>
              <a:t>('user/view_videos',</a:t>
            </a:r>
            <a:r>
              <a:rPr lang="en-IN" sz="1400" dirty="0" err="1">
                <a:latin typeface="Times New Roman" panose="02020603050405020304" pitchFamily="18" charset="0"/>
                <a:cs typeface="Times New Roman" panose="02020603050405020304" pitchFamily="18" charset="0"/>
              </a:rPr>
              <a:t>user_views.view_videos,name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view_videos</a:t>
            </a:r>
            <a:r>
              <a:rPr lang="en-IN" sz="1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43211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US" dirty="0">
                <a:solidFill>
                  <a:schemeClr val="accent1">
                    <a:lumMod val="75000"/>
                  </a:schemeClr>
                </a:solidFill>
              </a:rPr>
              <a:t>Sample Code</a:t>
            </a:r>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sp>
        <p:nvSpPr>
          <p:cNvPr id="5" name="Content Placeholder 4">
            <a:extLst>
              <a:ext uri="{FF2B5EF4-FFF2-40B4-BE49-F238E27FC236}">
                <a16:creationId xmlns:a16="http://schemas.microsoft.com/office/drawing/2014/main" id="{7993F5C2-E51D-9005-4CA7-5D70F56D28F0}"/>
              </a:ext>
            </a:extLst>
          </p:cNvPr>
          <p:cNvSpPr>
            <a:spLocks noGrp="1"/>
          </p:cNvSpPr>
          <p:nvPr>
            <p:ph sz="quarter" idx="1"/>
          </p:nvPr>
        </p:nvSpPr>
        <p:spPr/>
        <p:txBody>
          <a:bodyPr>
            <a:noAutofit/>
          </a:bodyPr>
          <a:lstStyle/>
          <a:p>
            <a:pPr marL="0" indent="0">
              <a:buNone/>
            </a:pPr>
            <a:r>
              <a:rPr lang="en-IN" sz="1400" dirty="0" err="1">
                <a:latin typeface="Times New Roman" panose="02020603050405020304" pitchFamily="18" charset="0"/>
                <a:cs typeface="Times New Roman" panose="02020603050405020304" pitchFamily="18" charset="0"/>
              </a:rPr>
              <a:t>re_path</a:t>
            </a:r>
            <a:r>
              <a:rPr lang="en-IN" sz="1400" dirty="0">
                <a:latin typeface="Times New Roman" panose="02020603050405020304" pitchFamily="18" charset="0"/>
                <a:cs typeface="Times New Roman" panose="02020603050405020304" pitchFamily="18" charset="0"/>
              </a:rPr>
              <a:t>(r'^</a:t>
            </a:r>
            <a:r>
              <a:rPr lang="en-IN" sz="1400" dirty="0" err="1">
                <a:latin typeface="Times New Roman" panose="02020603050405020304" pitchFamily="18" charset="0"/>
                <a:cs typeface="Times New Roman" panose="02020603050405020304" pitchFamily="18" charset="0"/>
              </a:rPr>
              <a:t>particular_videos</a:t>
            </a:r>
            <a:r>
              <a:rPr lang="en-IN" sz="1400" dirty="0">
                <a:latin typeface="Times New Roman" panose="02020603050405020304" pitchFamily="18" charset="0"/>
                <a:cs typeface="Times New Roman" panose="02020603050405020304" pitchFamily="18" charset="0"/>
              </a:rPr>
              <a:t>/(?P&lt;pk&gt;\d+)/$',</a:t>
            </a:r>
            <a:r>
              <a:rPr lang="en-IN" sz="1400" dirty="0" err="1">
                <a:latin typeface="Times New Roman" panose="02020603050405020304" pitchFamily="18" charset="0"/>
                <a:cs typeface="Times New Roman" panose="02020603050405020304" pitchFamily="18" charset="0"/>
              </a:rPr>
              <a:t>user_views.particular_videos,name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particul</a:t>
            </a:r>
            <a:endParaRPr lang="en-IN" sz="1400" dirty="0">
              <a:latin typeface="Times New Roman" panose="02020603050405020304" pitchFamily="18" charset="0"/>
              <a:cs typeface="Times New Roman" panose="02020603050405020304" pitchFamily="18" charset="0"/>
            </a:endParaRPr>
          </a:p>
          <a:p>
            <a:pPr marL="0" indent="0">
              <a:buNone/>
            </a:pPr>
            <a:r>
              <a:rPr lang="en-IN" sz="1400" dirty="0" err="1">
                <a:latin typeface="Times New Roman" panose="02020603050405020304" pitchFamily="18" charset="0"/>
                <a:cs typeface="Times New Roman" panose="02020603050405020304" pitchFamily="18" charset="0"/>
              </a:rPr>
              <a:t>ar_videos</a:t>
            </a:r>
            <a:r>
              <a:rPr lang="en-IN" sz="1400" dirty="0">
                <a:latin typeface="Times New Roman" panose="02020603050405020304" pitchFamily="18" charset="0"/>
                <a:cs typeface="Times New Roman" panose="02020603050405020304" pitchFamily="18" charset="0"/>
              </a:rPr>
              <a:t>'),</a:t>
            </a:r>
          </a:p>
          <a:p>
            <a:pPr marL="0" indent="0">
              <a:buNone/>
            </a:pPr>
            <a:r>
              <a:rPr lang="en-IN" sz="1400" dirty="0" err="1">
                <a:latin typeface="Times New Roman" panose="02020603050405020304" pitchFamily="18" charset="0"/>
                <a:cs typeface="Times New Roman" panose="02020603050405020304" pitchFamily="18" charset="0"/>
              </a:rPr>
              <a:t>re_path</a:t>
            </a:r>
            <a:r>
              <a:rPr lang="en-IN" sz="1400" dirty="0">
                <a:latin typeface="Times New Roman" panose="02020603050405020304" pitchFamily="18" charset="0"/>
                <a:cs typeface="Times New Roman" panose="02020603050405020304" pitchFamily="18" charset="0"/>
              </a:rPr>
              <a:t>('user/treanding_videos',</a:t>
            </a:r>
            <a:r>
              <a:rPr lang="en-IN" sz="1400" dirty="0" err="1">
                <a:latin typeface="Times New Roman" panose="02020603050405020304" pitchFamily="18" charset="0"/>
                <a:cs typeface="Times New Roman" panose="02020603050405020304" pitchFamily="18" charset="0"/>
              </a:rPr>
              <a:t>user_views.treanding_videos,name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treanding_videos</a:t>
            </a:r>
            <a:r>
              <a:rPr lang="en-IN" sz="1400" dirty="0">
                <a:latin typeface="Times New Roman" panose="02020603050405020304" pitchFamily="18" charset="0"/>
                <a:cs typeface="Times New Roman" panose="02020603050405020304" pitchFamily="18" charset="0"/>
              </a:rPr>
              <a:t>"),</a:t>
            </a:r>
          </a:p>
          <a:p>
            <a:pPr marL="0" indent="0">
              <a:buNone/>
            </a:pPr>
            <a:r>
              <a:rPr lang="en-IN" sz="1400" dirty="0" err="1">
                <a:latin typeface="Times New Roman" panose="02020603050405020304" pitchFamily="18" charset="0"/>
                <a:cs typeface="Times New Roman" panose="02020603050405020304" pitchFamily="18" charset="0"/>
              </a:rPr>
              <a:t>re_path</a:t>
            </a:r>
            <a:r>
              <a:rPr lang="en-IN" sz="1400" dirty="0">
                <a:latin typeface="Times New Roman" panose="02020603050405020304" pitchFamily="18" charset="0"/>
                <a:cs typeface="Times New Roman" panose="02020603050405020304" pitchFamily="18" charset="0"/>
              </a:rPr>
              <a:t>('user/</a:t>
            </a:r>
            <a:r>
              <a:rPr lang="en-IN" sz="1400" dirty="0" err="1">
                <a:latin typeface="Times New Roman" panose="02020603050405020304" pitchFamily="18" charset="0"/>
                <a:cs typeface="Times New Roman" panose="02020603050405020304" pitchFamily="18" charset="0"/>
              </a:rPr>
              <a:t>mydetails</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user_views.mydetails,name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mydetails</a:t>
            </a:r>
            <a:r>
              <a:rPr lang="en-IN" sz="1400" dirty="0">
                <a:latin typeface="Times New Roman" panose="02020603050405020304" pitchFamily="18" charset="0"/>
                <a:cs typeface="Times New Roman" panose="02020603050405020304" pitchFamily="18" charset="0"/>
              </a:rPr>
              <a:t>"),</a:t>
            </a:r>
          </a:p>
          <a:p>
            <a:pPr marL="0" indent="0">
              <a:buNone/>
            </a:pPr>
            <a:r>
              <a:rPr lang="en-IN" sz="1400" dirty="0" err="1">
                <a:latin typeface="Times New Roman" panose="02020603050405020304" pitchFamily="18" charset="0"/>
                <a:cs typeface="Times New Roman" panose="02020603050405020304" pitchFamily="18" charset="0"/>
              </a:rPr>
              <a:t>re_path</a:t>
            </a:r>
            <a:r>
              <a:rPr lang="en-IN" sz="1400" dirty="0">
                <a:latin typeface="Times New Roman" panose="02020603050405020304" pitchFamily="18" charset="0"/>
                <a:cs typeface="Times New Roman" panose="02020603050405020304" pitchFamily="18" charset="0"/>
              </a:rPr>
              <a:t>('user/graphical_page',</a:t>
            </a:r>
            <a:r>
              <a:rPr lang="en-IN" sz="1400" dirty="0" err="1">
                <a:latin typeface="Times New Roman" panose="02020603050405020304" pitchFamily="18" charset="0"/>
                <a:cs typeface="Times New Roman" panose="02020603050405020304" pitchFamily="18" charset="0"/>
              </a:rPr>
              <a:t>user_views.graphical_page,name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graphical_page</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if </a:t>
            </a:r>
            <a:r>
              <a:rPr lang="en-IN" sz="1400" dirty="0" err="1">
                <a:latin typeface="Times New Roman" panose="02020603050405020304" pitchFamily="18" charset="0"/>
                <a:cs typeface="Times New Roman" panose="02020603050405020304" pitchFamily="18" charset="0"/>
              </a:rPr>
              <a:t>settings.DEBUG</a:t>
            </a:r>
            <a:r>
              <a:rPr lang="en-IN" sz="1400" dirty="0">
                <a:latin typeface="Times New Roman" panose="02020603050405020304" pitchFamily="18" charset="0"/>
                <a:cs typeface="Times New Roman" panose="02020603050405020304" pitchFamily="18" charset="0"/>
              </a:rPr>
              <a:t>:</a:t>
            </a:r>
          </a:p>
          <a:p>
            <a:pPr marL="0" indent="0">
              <a:buNone/>
            </a:pPr>
            <a:r>
              <a:rPr lang="en-IN" sz="1400" dirty="0" err="1">
                <a:latin typeface="Times New Roman" panose="02020603050405020304" pitchFamily="18" charset="0"/>
                <a:cs typeface="Times New Roman" panose="02020603050405020304" pitchFamily="18" charset="0"/>
              </a:rPr>
              <a:t>urlpatterns</a:t>
            </a:r>
            <a:r>
              <a:rPr lang="en-IN" sz="1400" dirty="0">
                <a:latin typeface="Times New Roman" panose="02020603050405020304" pitchFamily="18" charset="0"/>
                <a:cs typeface="Times New Roman" panose="02020603050405020304" pitchFamily="18" charset="0"/>
              </a:rPr>
              <a:t> += static(</a:t>
            </a:r>
            <a:r>
              <a:rPr lang="en-IN" sz="1400" dirty="0" err="1">
                <a:latin typeface="Times New Roman" panose="02020603050405020304" pitchFamily="18" charset="0"/>
                <a:cs typeface="Times New Roman" panose="02020603050405020304" pitchFamily="18" charset="0"/>
              </a:rPr>
              <a:t>settings.MEDIA_URL</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Views.py</a:t>
            </a:r>
          </a:p>
          <a:p>
            <a:pPr marL="0" indent="0">
              <a:buNone/>
            </a:pPr>
            <a:r>
              <a:rPr lang="en-IN" sz="1400" dirty="0">
                <a:latin typeface="Times New Roman" panose="02020603050405020304" pitchFamily="18" charset="0"/>
                <a:cs typeface="Times New Roman" panose="02020603050405020304" pitchFamily="18" charset="0"/>
              </a:rPr>
              <a:t>import datetime</a:t>
            </a:r>
          </a:p>
          <a:p>
            <a:pPr marL="0" indent="0">
              <a:buNone/>
            </a:pPr>
            <a:r>
              <a:rPr lang="en-IN" sz="1400" dirty="0">
                <a:latin typeface="Times New Roman" panose="02020603050405020304" pitchFamily="18" charset="0"/>
                <a:cs typeface="Times New Roman" panose="02020603050405020304" pitchFamily="18" charset="0"/>
              </a:rPr>
              <a:t>from </a:t>
            </a:r>
            <a:r>
              <a:rPr lang="en-IN" sz="1400" dirty="0" err="1">
                <a:latin typeface="Times New Roman" panose="02020603050405020304" pitchFamily="18" charset="0"/>
                <a:cs typeface="Times New Roman" panose="02020603050405020304" pitchFamily="18" charset="0"/>
              </a:rPr>
              <a:t>django.db.models</a:t>
            </a:r>
            <a:r>
              <a:rPr lang="en-IN" sz="1400" dirty="0">
                <a:latin typeface="Times New Roman" panose="02020603050405020304" pitchFamily="18" charset="0"/>
                <a:cs typeface="Times New Roman" panose="02020603050405020304" pitchFamily="18" charset="0"/>
              </a:rPr>
              <a:t> import Count, Sum</a:t>
            </a:r>
          </a:p>
          <a:p>
            <a:pPr marL="0" indent="0">
              <a:buNone/>
            </a:pPr>
            <a:r>
              <a:rPr lang="en-IN" sz="1400" dirty="0">
                <a:latin typeface="Times New Roman" panose="02020603050405020304" pitchFamily="18" charset="0"/>
                <a:cs typeface="Times New Roman" panose="02020603050405020304" pitchFamily="18" charset="0"/>
              </a:rPr>
              <a:t>from </a:t>
            </a:r>
            <a:r>
              <a:rPr lang="en-IN" sz="1400" dirty="0" err="1">
                <a:latin typeface="Times New Roman" panose="02020603050405020304" pitchFamily="18" charset="0"/>
                <a:cs typeface="Times New Roman" panose="02020603050405020304" pitchFamily="18" charset="0"/>
              </a:rPr>
              <a:t>django.shortcuts</a:t>
            </a:r>
            <a:r>
              <a:rPr lang="en-IN" sz="1400" dirty="0">
                <a:latin typeface="Times New Roman" panose="02020603050405020304" pitchFamily="18" charset="0"/>
                <a:cs typeface="Times New Roman" panose="02020603050405020304" pitchFamily="18" charset="0"/>
              </a:rPr>
              <a:t> import render, redirect, get_object_or_404</a:t>
            </a:r>
          </a:p>
          <a:p>
            <a:pPr marL="0" indent="0">
              <a:buNone/>
            </a:pPr>
            <a:r>
              <a:rPr lang="en-US" sz="1400" dirty="0">
                <a:latin typeface="Times New Roman" panose="02020603050405020304" pitchFamily="18" charset="0"/>
                <a:cs typeface="Times New Roman" panose="02020603050405020304" pitchFamily="18" charset="0"/>
              </a:rPr>
              <a:t># Create your views here.</a:t>
            </a:r>
          </a:p>
          <a:p>
            <a:pPr marL="0" indent="0">
              <a:buNone/>
            </a:pPr>
            <a:r>
              <a:rPr lang="en-US" sz="1400" dirty="0">
                <a:latin typeface="Times New Roman" panose="02020603050405020304" pitchFamily="18" charset="0"/>
                <a:cs typeface="Times New Roman" panose="02020603050405020304" pitchFamily="18" charset="0"/>
              </a:rPr>
              <a:t>from </a:t>
            </a:r>
            <a:r>
              <a:rPr lang="en-US" sz="1400" dirty="0" err="1">
                <a:latin typeface="Times New Roman" panose="02020603050405020304" pitchFamily="18" charset="0"/>
                <a:cs typeface="Times New Roman" panose="02020603050405020304" pitchFamily="18" charset="0"/>
              </a:rPr>
              <a:t>user.forms</a:t>
            </a:r>
            <a:r>
              <a:rPr lang="en-US" sz="1400" dirty="0">
                <a:latin typeface="Times New Roman" panose="02020603050405020304" pitchFamily="18" charset="0"/>
                <a:cs typeface="Times New Roman" panose="02020603050405020304" pitchFamily="18" charset="0"/>
              </a:rPr>
              <a:t> import </a:t>
            </a:r>
            <a:r>
              <a:rPr lang="en-US" sz="1400" dirty="0" err="1">
                <a:latin typeface="Times New Roman" panose="02020603050405020304" pitchFamily="18" charset="0"/>
                <a:cs typeface="Times New Roman" panose="02020603050405020304" pitchFamily="18" charset="0"/>
              </a:rPr>
              <a:t>RegisterForms</a:t>
            </a: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from </a:t>
            </a:r>
            <a:r>
              <a:rPr lang="en-US" sz="1400" dirty="0" err="1">
                <a:latin typeface="Times New Roman" panose="02020603050405020304" pitchFamily="18" charset="0"/>
                <a:cs typeface="Times New Roman" panose="02020603050405020304" pitchFamily="18" charset="0"/>
              </a:rPr>
              <a:t>user.models</a:t>
            </a:r>
            <a:r>
              <a:rPr lang="en-US" sz="1400" dirty="0">
                <a:latin typeface="Times New Roman" panose="02020603050405020304" pitchFamily="18" charset="0"/>
                <a:cs typeface="Times New Roman" panose="02020603050405020304" pitchFamily="18" charset="0"/>
              </a:rPr>
              <a:t> import </a:t>
            </a:r>
            <a:r>
              <a:rPr lang="en-US" sz="1400" dirty="0" err="1">
                <a:latin typeface="Times New Roman" panose="02020603050405020304" pitchFamily="18" charset="0"/>
                <a:cs typeface="Times New Roman" panose="02020603050405020304" pitchFamily="18" charset="0"/>
              </a:rPr>
              <a:t>RegisterModel</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VideosModel</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4380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US" dirty="0">
                <a:solidFill>
                  <a:schemeClr val="accent1">
                    <a:lumMod val="75000"/>
                  </a:schemeClr>
                </a:solidFill>
              </a:rPr>
              <a:t>Sample Code</a:t>
            </a:r>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sp>
        <p:nvSpPr>
          <p:cNvPr id="5" name="Content Placeholder 4">
            <a:extLst>
              <a:ext uri="{FF2B5EF4-FFF2-40B4-BE49-F238E27FC236}">
                <a16:creationId xmlns:a16="http://schemas.microsoft.com/office/drawing/2014/main" id="{7993F5C2-E51D-9005-4CA7-5D70F56D28F0}"/>
              </a:ext>
            </a:extLst>
          </p:cNvPr>
          <p:cNvSpPr>
            <a:spLocks noGrp="1"/>
          </p:cNvSpPr>
          <p:nvPr>
            <p:ph sz="quarter" idx="1"/>
          </p:nvPr>
        </p:nvSpPr>
        <p:spPr/>
        <p:txBody>
          <a:bodyPr>
            <a:noAutofit/>
          </a:bodyPr>
          <a:lstStyle/>
          <a:p>
            <a:pPr marL="0" indent="0">
              <a:buNone/>
            </a:pPr>
            <a:r>
              <a:rPr lang="en-IN" sz="1400" dirty="0">
                <a:latin typeface="Times New Roman" panose="02020603050405020304" pitchFamily="18" charset="0"/>
                <a:cs typeface="Times New Roman" panose="02020603050405020304" pitchFamily="18" charset="0"/>
              </a:rPr>
              <a:t>def index(request):</a:t>
            </a:r>
          </a:p>
          <a:p>
            <a:pPr marL="0" indent="0">
              <a:buNone/>
            </a:pPr>
            <a:r>
              <a:rPr lang="en-IN" sz="1400" dirty="0">
                <a:latin typeface="Times New Roman" panose="02020603050405020304" pitchFamily="18" charset="0"/>
                <a:cs typeface="Times New Roman" panose="02020603050405020304" pitchFamily="18" charset="0"/>
              </a:rPr>
              <a:t>if </a:t>
            </a:r>
            <a:r>
              <a:rPr lang="en-IN" sz="1400" dirty="0" err="1">
                <a:latin typeface="Times New Roman" panose="02020603050405020304" pitchFamily="18" charset="0"/>
                <a:cs typeface="Times New Roman" panose="02020603050405020304" pitchFamily="18" charset="0"/>
              </a:rPr>
              <a:t>request.method</a:t>
            </a:r>
            <a:r>
              <a:rPr lang="en-IN" sz="1400" dirty="0">
                <a:latin typeface="Times New Roman" panose="02020603050405020304" pitchFamily="18" charset="0"/>
                <a:cs typeface="Times New Roman" panose="02020603050405020304" pitchFamily="18" charset="0"/>
              </a:rPr>
              <a:t>=="POST": </a:t>
            </a:r>
            <a:r>
              <a:rPr lang="en-IN" sz="1400" dirty="0" err="1">
                <a:latin typeface="Times New Roman" panose="02020603050405020304" pitchFamily="18" charset="0"/>
                <a:cs typeface="Times New Roman" panose="02020603050405020304" pitchFamily="18" charset="0"/>
              </a:rPr>
              <a:t>usid</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request.POST.get</a:t>
            </a:r>
            <a:r>
              <a:rPr lang="en-IN" sz="1400" dirty="0">
                <a:latin typeface="Times New Roman" panose="02020603050405020304" pitchFamily="18" charset="0"/>
                <a:cs typeface="Times New Roman" panose="02020603050405020304" pitchFamily="18" charset="0"/>
              </a:rPr>
              <a:t>('username') </a:t>
            </a:r>
            <a:r>
              <a:rPr lang="en-IN" sz="1400" dirty="0" err="1">
                <a:latin typeface="Times New Roman" panose="02020603050405020304" pitchFamily="18" charset="0"/>
                <a:cs typeface="Times New Roman" panose="02020603050405020304" pitchFamily="18" charset="0"/>
              </a:rPr>
              <a:t>pswd</a:t>
            </a:r>
            <a:r>
              <a:rPr lang="en-IN" sz="1400" dirty="0">
                <a:latin typeface="Times New Roman" panose="02020603050405020304" pitchFamily="18" charset="0"/>
                <a:cs typeface="Times New Roman" panose="02020603050405020304" pitchFamily="18" charset="0"/>
              </a:rPr>
              <a:t> =</a:t>
            </a:r>
          </a:p>
          <a:p>
            <a:pPr marL="0" indent="0">
              <a:buNone/>
            </a:pPr>
            <a:r>
              <a:rPr lang="en-IN" sz="1400" dirty="0" err="1">
                <a:latin typeface="Times New Roman" panose="02020603050405020304" pitchFamily="18" charset="0"/>
                <a:cs typeface="Times New Roman" panose="02020603050405020304" pitchFamily="18" charset="0"/>
              </a:rPr>
              <a:t>request.POST.get</a:t>
            </a:r>
            <a:r>
              <a:rPr lang="en-IN" sz="1400" dirty="0">
                <a:latin typeface="Times New Roman" panose="02020603050405020304" pitchFamily="18" charset="0"/>
                <a:cs typeface="Times New Roman" panose="02020603050405020304" pitchFamily="18" charset="0"/>
              </a:rPr>
              <a:t>('password')try:</a:t>
            </a:r>
          </a:p>
          <a:p>
            <a:pPr marL="0" indent="0">
              <a:buNone/>
            </a:pPr>
            <a:r>
              <a:rPr lang="en-IN" sz="1400" dirty="0">
                <a:latin typeface="Times New Roman" panose="02020603050405020304" pitchFamily="18" charset="0"/>
                <a:cs typeface="Times New Roman" panose="02020603050405020304" pitchFamily="18" charset="0"/>
              </a:rPr>
              <a:t>check = </a:t>
            </a:r>
            <a:r>
              <a:rPr lang="en-IN" sz="1400" dirty="0" err="1">
                <a:latin typeface="Times New Roman" panose="02020603050405020304" pitchFamily="18" charset="0"/>
                <a:cs typeface="Times New Roman" panose="02020603050405020304" pitchFamily="18" charset="0"/>
              </a:rPr>
              <a:t>RegisterModel.objects.get</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userid</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usid,password</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pswd</a:t>
            </a:r>
            <a:r>
              <a:rPr lang="en-IN" sz="1400" dirty="0">
                <a:latin typeface="Times New Roman" panose="02020603050405020304" pitchFamily="18" charset="0"/>
                <a:cs typeface="Times New Roman" panose="02020603050405020304" pitchFamily="18" charset="0"/>
              </a:rPr>
              <a:t>)</a:t>
            </a:r>
          </a:p>
          <a:p>
            <a:pPr marL="0" indent="0">
              <a:buNone/>
            </a:pPr>
            <a:r>
              <a:rPr lang="en-IN" sz="1400" dirty="0" err="1">
                <a:latin typeface="Times New Roman" panose="02020603050405020304" pitchFamily="18" charset="0"/>
                <a:cs typeface="Times New Roman" panose="02020603050405020304" pitchFamily="18" charset="0"/>
              </a:rPr>
              <a:t>request.session</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userid</a:t>
            </a:r>
            <a:r>
              <a:rPr lang="en-IN" sz="1400" dirty="0">
                <a:latin typeface="Times New Roman" panose="02020603050405020304" pitchFamily="18" charset="0"/>
                <a:cs typeface="Times New Roman" panose="02020603050405020304" pitchFamily="18" charset="0"/>
              </a:rPr>
              <a:t>']=check.id</a:t>
            </a:r>
          </a:p>
          <a:p>
            <a:pPr marL="0" indent="0">
              <a:buNone/>
            </a:pPr>
            <a:r>
              <a:rPr lang="en-IN" sz="1400" dirty="0">
                <a:latin typeface="Times New Roman" panose="02020603050405020304" pitchFamily="18" charset="0"/>
                <a:cs typeface="Times New Roman" panose="02020603050405020304" pitchFamily="18" charset="0"/>
              </a:rPr>
              <a:t>return redirect('</a:t>
            </a:r>
            <a:r>
              <a:rPr lang="en-IN" sz="1400" dirty="0" err="1">
                <a:latin typeface="Times New Roman" panose="02020603050405020304" pitchFamily="18" charset="0"/>
                <a:cs typeface="Times New Roman" panose="02020603050405020304" pitchFamily="18" charset="0"/>
              </a:rPr>
              <a:t>view_videos</a:t>
            </a:r>
            <a:r>
              <a:rPr lang="en-IN" sz="1400" dirty="0">
                <a:latin typeface="Times New Roman" panose="02020603050405020304" pitchFamily="18" charset="0"/>
                <a:cs typeface="Times New Roman" panose="02020603050405020304" pitchFamily="18" charset="0"/>
              </a:rPr>
              <a:t>')except:</a:t>
            </a:r>
          </a:p>
          <a:p>
            <a:pPr marL="0" indent="0">
              <a:buNone/>
            </a:pPr>
            <a:r>
              <a:rPr lang="en-IN" sz="1400" dirty="0">
                <a:latin typeface="Times New Roman" panose="02020603050405020304" pitchFamily="18" charset="0"/>
                <a:cs typeface="Times New Roman" panose="02020603050405020304" pitchFamily="18" charset="0"/>
              </a:rPr>
              <a:t>pass</a:t>
            </a:r>
          </a:p>
          <a:p>
            <a:pPr marL="0" indent="0">
              <a:buNone/>
            </a:pPr>
            <a:r>
              <a:rPr lang="en-IN" sz="1400" dirty="0">
                <a:latin typeface="Times New Roman" panose="02020603050405020304" pitchFamily="18" charset="0"/>
                <a:cs typeface="Times New Roman" panose="02020603050405020304" pitchFamily="18" charset="0"/>
              </a:rPr>
              <a:t>return render(</a:t>
            </a:r>
            <a:r>
              <a:rPr lang="en-IN" sz="1400" dirty="0" err="1">
                <a:latin typeface="Times New Roman" panose="02020603050405020304" pitchFamily="18" charset="0"/>
                <a:cs typeface="Times New Roman" panose="02020603050405020304" pitchFamily="18" charset="0"/>
              </a:rPr>
              <a:t>request,'user</a:t>
            </a:r>
            <a:r>
              <a:rPr lang="en-IN" sz="1400" dirty="0">
                <a:latin typeface="Times New Roman" panose="02020603050405020304" pitchFamily="18" charset="0"/>
                <a:cs typeface="Times New Roman" panose="02020603050405020304" pitchFamily="18" charset="0"/>
              </a:rPr>
              <a:t>/index.html')</a:t>
            </a:r>
          </a:p>
          <a:p>
            <a:pPr marL="0" indent="0">
              <a:buNone/>
            </a:pPr>
            <a:r>
              <a:rPr lang="en-IN" sz="1400" dirty="0">
                <a:latin typeface="Times New Roman" panose="02020603050405020304" pitchFamily="18" charset="0"/>
                <a:cs typeface="Times New Roman" panose="02020603050405020304" pitchFamily="18" charset="0"/>
              </a:rPr>
              <a:t>def register(request):</a:t>
            </a:r>
          </a:p>
          <a:p>
            <a:pPr marL="0" indent="0">
              <a:buNone/>
            </a:pPr>
            <a:r>
              <a:rPr lang="en-IN" sz="1400" dirty="0">
                <a:latin typeface="Times New Roman" panose="02020603050405020304" pitchFamily="18" charset="0"/>
                <a:cs typeface="Times New Roman" panose="02020603050405020304" pitchFamily="18" charset="0"/>
              </a:rPr>
              <a:t>if </a:t>
            </a:r>
            <a:r>
              <a:rPr lang="en-IN" sz="1400" dirty="0" err="1">
                <a:latin typeface="Times New Roman" panose="02020603050405020304" pitchFamily="18" charset="0"/>
                <a:cs typeface="Times New Roman" panose="02020603050405020304" pitchFamily="18" charset="0"/>
              </a:rPr>
              <a:t>request.method</a:t>
            </a:r>
            <a:r>
              <a:rPr lang="en-IN" sz="1400" dirty="0">
                <a:latin typeface="Times New Roman" panose="02020603050405020304" pitchFamily="18" charset="0"/>
                <a:cs typeface="Times New Roman" panose="02020603050405020304" pitchFamily="18" charset="0"/>
              </a:rPr>
              <a:t>=="POST":</a:t>
            </a:r>
          </a:p>
          <a:p>
            <a:pPr marL="0" indent="0">
              <a:buNone/>
            </a:pPr>
            <a:r>
              <a:rPr lang="en-IN" sz="1400" dirty="0">
                <a:latin typeface="Times New Roman" panose="02020603050405020304" pitchFamily="18" charset="0"/>
                <a:cs typeface="Times New Roman" panose="02020603050405020304" pitchFamily="18" charset="0"/>
              </a:rPr>
              <a:t>forms=</a:t>
            </a:r>
            <a:r>
              <a:rPr lang="en-IN" sz="1400" dirty="0" err="1">
                <a:latin typeface="Times New Roman" panose="02020603050405020304" pitchFamily="18" charset="0"/>
                <a:cs typeface="Times New Roman" panose="02020603050405020304" pitchFamily="18" charset="0"/>
              </a:rPr>
              <a:t>RegisterForms</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request.POST</a:t>
            </a:r>
            <a:r>
              <a:rPr lang="en-IN" sz="1400" dirty="0">
                <a:latin typeface="Times New Roman" panose="02020603050405020304" pitchFamily="18" charset="0"/>
                <a:cs typeface="Times New Roman" panose="02020603050405020304" pitchFamily="18" charset="0"/>
              </a:rPr>
              <a:t>)if </a:t>
            </a:r>
            <a:r>
              <a:rPr lang="en-IN" sz="1400" dirty="0" err="1">
                <a:latin typeface="Times New Roman" panose="02020603050405020304" pitchFamily="18" charset="0"/>
                <a:cs typeface="Times New Roman" panose="02020603050405020304" pitchFamily="18" charset="0"/>
              </a:rPr>
              <a:t>forms.is_valid</a:t>
            </a:r>
            <a:r>
              <a:rPr lang="en-IN" sz="1400" dirty="0">
                <a:latin typeface="Times New Roman" panose="02020603050405020304" pitchFamily="18" charset="0"/>
                <a:cs typeface="Times New Roman" panose="02020603050405020304" pitchFamily="18" charset="0"/>
              </a:rPr>
              <a:t>()</a:t>
            </a:r>
          </a:p>
          <a:p>
            <a:pPr marL="0" indent="0">
              <a:buNone/>
            </a:pPr>
            <a:r>
              <a:rPr lang="en-IN" sz="1400" dirty="0" err="1">
                <a:latin typeface="Times New Roman" panose="02020603050405020304" pitchFamily="18" charset="0"/>
                <a:cs typeface="Times New Roman" panose="02020603050405020304" pitchFamily="18" charset="0"/>
              </a:rPr>
              <a:t>forms.save</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return redirect('index')</a:t>
            </a:r>
          </a:p>
          <a:p>
            <a:pPr marL="0" indent="0">
              <a:buNone/>
            </a:pPr>
            <a:r>
              <a:rPr lang="en-IN" sz="1400" dirty="0">
                <a:latin typeface="Times New Roman" panose="02020603050405020304" pitchFamily="18" charset="0"/>
                <a:cs typeface="Times New Roman" panose="02020603050405020304" pitchFamily="18" charset="0"/>
              </a:rPr>
              <a:t>else:</a:t>
            </a:r>
          </a:p>
          <a:p>
            <a:pPr marL="0" indent="0">
              <a:buNone/>
            </a:pPr>
            <a:r>
              <a:rPr lang="en-IN" sz="1400" dirty="0">
                <a:latin typeface="Times New Roman" panose="02020603050405020304" pitchFamily="18" charset="0"/>
                <a:cs typeface="Times New Roman" panose="02020603050405020304" pitchFamily="18" charset="0"/>
              </a:rPr>
              <a:t>forms=</a:t>
            </a:r>
            <a:r>
              <a:rPr lang="en-IN" sz="1400" dirty="0" err="1">
                <a:latin typeface="Times New Roman" panose="02020603050405020304" pitchFamily="18" charset="0"/>
                <a:cs typeface="Times New Roman" panose="02020603050405020304" pitchFamily="18" charset="0"/>
              </a:rPr>
              <a:t>RegisterForms</a:t>
            </a:r>
            <a:r>
              <a:rPr lang="en-IN" sz="1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13333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US" dirty="0">
                <a:solidFill>
                  <a:schemeClr val="accent1">
                    <a:lumMod val="75000"/>
                  </a:schemeClr>
                </a:solidFill>
              </a:rPr>
              <a:t>Sample Code</a:t>
            </a:r>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sp>
        <p:nvSpPr>
          <p:cNvPr id="5" name="Content Placeholder 4">
            <a:extLst>
              <a:ext uri="{FF2B5EF4-FFF2-40B4-BE49-F238E27FC236}">
                <a16:creationId xmlns:a16="http://schemas.microsoft.com/office/drawing/2014/main" id="{7993F5C2-E51D-9005-4CA7-5D70F56D28F0}"/>
              </a:ext>
            </a:extLst>
          </p:cNvPr>
          <p:cNvSpPr>
            <a:spLocks noGrp="1"/>
          </p:cNvSpPr>
          <p:nvPr>
            <p:ph sz="quarter" idx="1"/>
          </p:nvPr>
        </p:nvSpPr>
        <p:spPr/>
        <p:txBody>
          <a:bodyPr>
            <a:noAutofit/>
          </a:bodyPr>
          <a:lstStyle/>
          <a:p>
            <a:pPr marL="0" indent="0">
              <a:buNone/>
            </a:pPr>
            <a:r>
              <a:rPr lang="en-IN" sz="1400" dirty="0">
                <a:latin typeface="Times New Roman" panose="02020603050405020304" pitchFamily="18" charset="0"/>
                <a:cs typeface="Times New Roman" panose="02020603050405020304" pitchFamily="18" charset="0"/>
              </a:rPr>
              <a:t>return render(</a:t>
            </a:r>
            <a:r>
              <a:rPr lang="en-IN" sz="1400" dirty="0" err="1">
                <a:latin typeface="Times New Roman" panose="02020603050405020304" pitchFamily="18" charset="0"/>
                <a:cs typeface="Times New Roman" panose="02020603050405020304" pitchFamily="18" charset="0"/>
              </a:rPr>
              <a:t>request,'user</a:t>
            </a:r>
            <a:r>
              <a:rPr lang="en-IN" sz="1400" dirty="0">
                <a:latin typeface="Times New Roman" panose="02020603050405020304" pitchFamily="18" charset="0"/>
                <a:cs typeface="Times New Roman" panose="02020603050405020304" pitchFamily="18" charset="0"/>
              </a:rPr>
              <a:t>/register.html',{'</a:t>
            </a:r>
            <a:r>
              <a:rPr lang="en-IN" sz="1400" dirty="0" err="1">
                <a:latin typeface="Times New Roman" panose="02020603050405020304" pitchFamily="18" charset="0"/>
                <a:cs typeface="Times New Roman" panose="02020603050405020304" pitchFamily="18" charset="0"/>
              </a:rPr>
              <a:t>form':forms</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def </a:t>
            </a:r>
            <a:r>
              <a:rPr lang="en-IN" sz="1400" dirty="0" err="1">
                <a:latin typeface="Times New Roman" panose="02020603050405020304" pitchFamily="18" charset="0"/>
                <a:cs typeface="Times New Roman" panose="02020603050405020304" pitchFamily="18" charset="0"/>
              </a:rPr>
              <a:t>userpage</a:t>
            </a:r>
            <a:r>
              <a:rPr lang="en-IN" sz="1400" dirty="0">
                <a:latin typeface="Times New Roman" panose="02020603050405020304" pitchFamily="18" charset="0"/>
                <a:cs typeface="Times New Roman" panose="02020603050405020304" pitchFamily="18" charset="0"/>
              </a:rPr>
              <a:t>(request):</a:t>
            </a:r>
          </a:p>
          <a:p>
            <a:pPr marL="0" indent="0">
              <a:buNone/>
            </a:pPr>
            <a:r>
              <a:rPr lang="en-IN" sz="1400" dirty="0" err="1">
                <a:latin typeface="Times New Roman" panose="02020603050405020304" pitchFamily="18" charset="0"/>
                <a:cs typeface="Times New Roman" panose="02020603050405020304" pitchFamily="18" charset="0"/>
              </a:rPr>
              <a:t>uid</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request.session</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userid</a:t>
            </a:r>
            <a:r>
              <a:rPr lang="en-IN" sz="1400" dirty="0">
                <a:latin typeface="Times New Roman" panose="02020603050405020304" pitchFamily="18" charset="0"/>
                <a:cs typeface="Times New Roman" panose="02020603050405020304" pitchFamily="18" charset="0"/>
              </a:rPr>
              <a:t>']</a:t>
            </a:r>
          </a:p>
          <a:p>
            <a:pPr marL="0" indent="0">
              <a:buNone/>
            </a:pPr>
            <a:r>
              <a:rPr lang="en-IN" sz="1400" dirty="0" err="1">
                <a:latin typeface="Times New Roman" panose="02020603050405020304" pitchFamily="18" charset="0"/>
                <a:cs typeface="Times New Roman" panose="02020603050405020304" pitchFamily="18" charset="0"/>
              </a:rPr>
              <a:t>request_obj</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RegisterModel.objects.get</a:t>
            </a:r>
            <a:r>
              <a:rPr lang="en-IN" sz="1400" dirty="0">
                <a:latin typeface="Times New Roman" panose="02020603050405020304" pitchFamily="18" charset="0"/>
                <a:cs typeface="Times New Roman" panose="02020603050405020304" pitchFamily="18" charset="0"/>
              </a:rPr>
              <a:t>(id=</a:t>
            </a:r>
            <a:r>
              <a:rPr lang="en-IN" sz="1400" dirty="0" err="1">
                <a:latin typeface="Times New Roman" panose="02020603050405020304" pitchFamily="18" charset="0"/>
                <a:cs typeface="Times New Roman" panose="02020603050405020304" pitchFamily="18" charset="0"/>
              </a:rPr>
              <a:t>uid</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esw</a:t>
            </a:r>
            <a:r>
              <a:rPr lang="en-IN" sz="1400" dirty="0">
                <a:latin typeface="Times New Roman" panose="02020603050405020304" pitchFamily="18" charset="0"/>
                <a:cs typeface="Times New Roman" panose="02020603050405020304" pitchFamily="18" charset="0"/>
              </a:rPr>
              <a:t>=''</a:t>
            </a:r>
          </a:p>
          <a:p>
            <a:pPr marL="0" indent="0">
              <a:buNone/>
            </a:pPr>
            <a:r>
              <a:rPr lang="en-IN" sz="1400" dirty="0" err="1">
                <a:latin typeface="Times New Roman" panose="02020603050405020304" pitchFamily="18" charset="0"/>
                <a:cs typeface="Times New Roman" panose="02020603050405020304" pitchFamily="18" charset="0"/>
              </a:rPr>
              <a:t>esw</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request_obj.userida</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b=''</a:t>
            </a:r>
          </a:p>
          <a:p>
            <a:pPr marL="0" indent="0">
              <a:buNone/>
            </a:pPr>
            <a:r>
              <a:rPr lang="en-IN" sz="1400" dirty="0">
                <a:latin typeface="Times New Roman" panose="02020603050405020304" pitchFamily="18" charset="0"/>
                <a:cs typeface="Times New Roman" panose="02020603050405020304" pitchFamily="18" charset="0"/>
              </a:rPr>
              <a:t>c=''</a:t>
            </a:r>
          </a:p>
          <a:p>
            <a:pPr marL="0" indent="0">
              <a:buNone/>
            </a:pPr>
            <a:r>
              <a:rPr lang="en-IN" sz="1400" dirty="0" err="1">
                <a:latin typeface="Times New Roman" panose="02020603050405020304" pitchFamily="18" charset="0"/>
                <a:cs typeface="Times New Roman" panose="02020603050405020304" pitchFamily="18" charset="0"/>
              </a:rPr>
              <a:t>myfile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aaa</a:t>
            </a:r>
            <a:r>
              <a:rPr lang="en-IN" sz="1400" dirty="0">
                <a:latin typeface="Times New Roman" panose="02020603050405020304" pitchFamily="18" charset="0"/>
                <a:cs typeface="Times New Roman" panose="02020603050405020304" pitchFamily="18" charset="0"/>
              </a:rPr>
              <a:t>=''</a:t>
            </a:r>
          </a:p>
          <a:p>
            <a:pPr marL="0" indent="0">
              <a:buNone/>
            </a:pPr>
            <a:r>
              <a:rPr lang="en-IN" sz="1400" dirty="0" err="1">
                <a:latin typeface="Times New Roman" panose="02020603050405020304" pitchFamily="18" charset="0"/>
                <a:cs typeface="Times New Roman" panose="02020603050405020304" pitchFamily="18" charset="0"/>
              </a:rPr>
              <a:t>bbb</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c1=''</a:t>
            </a:r>
          </a:p>
          <a:p>
            <a:pPr marL="0" indent="0">
              <a:buNone/>
            </a:pPr>
            <a:r>
              <a:rPr lang="en-IN" sz="1400" dirty="0">
                <a:latin typeface="Times New Roman" panose="02020603050405020304" pitchFamily="18" charset="0"/>
                <a:cs typeface="Times New Roman" panose="02020603050405020304" pitchFamily="18" charset="0"/>
              </a:rPr>
              <a:t>c2=''</a:t>
            </a:r>
          </a:p>
          <a:p>
            <a:pPr marL="0" indent="0">
              <a:buNone/>
            </a:pPr>
            <a:r>
              <a:rPr lang="en-IN" sz="1400" dirty="0">
                <a:latin typeface="Times New Roman" panose="02020603050405020304" pitchFamily="18" charset="0"/>
                <a:cs typeface="Times New Roman" panose="02020603050405020304" pitchFamily="18" charset="0"/>
              </a:rPr>
              <a:t>c3=''</a:t>
            </a:r>
          </a:p>
          <a:p>
            <a:pPr marL="0" indent="0">
              <a:buNone/>
            </a:pPr>
            <a:r>
              <a:rPr lang="en-IN" sz="1400" dirty="0">
                <a:latin typeface="Times New Roman" panose="02020603050405020304" pitchFamily="18" charset="0"/>
                <a:cs typeface="Times New Roman" panose="02020603050405020304" pitchFamily="18" charset="0"/>
              </a:rPr>
              <a:t>a=</a:t>
            </a:r>
            <a:r>
              <a:rPr lang="en-IN" sz="1400" dirty="0" err="1">
                <a:latin typeface="Times New Roman" panose="02020603050405020304" pitchFamily="18" charset="0"/>
                <a:cs typeface="Times New Roman" panose="02020603050405020304" pitchFamily="18" charset="0"/>
              </a:rPr>
              <a:t>datetime.date.today</a:t>
            </a:r>
            <a:r>
              <a:rPr lang="en-IN" sz="1400" dirty="0">
                <a:latin typeface="Times New Roman" panose="02020603050405020304" pitchFamily="18" charset="0"/>
                <a:cs typeface="Times New Roman" panose="02020603050405020304" pitchFamily="18" charset="0"/>
              </a:rPr>
              <a:t>() b=str(a)</a:t>
            </a:r>
          </a:p>
          <a:p>
            <a:pPr marL="0" indent="0">
              <a:buNone/>
            </a:pPr>
            <a:r>
              <a:rPr lang="en-IN" sz="1400" dirty="0">
                <a:latin typeface="Times New Roman" panose="02020603050405020304" pitchFamily="18" charset="0"/>
                <a:cs typeface="Times New Roman" panose="02020603050405020304" pitchFamily="18" charset="0"/>
              </a:rPr>
              <a:t>c=</a:t>
            </a:r>
            <a:r>
              <a:rPr lang="en-IN" sz="1400" dirty="0" err="1">
                <a:latin typeface="Times New Roman" panose="02020603050405020304" pitchFamily="18" charset="0"/>
                <a:cs typeface="Times New Roman" panose="02020603050405020304" pitchFamily="18" charset="0"/>
              </a:rPr>
              <a:t>b.split</a:t>
            </a:r>
            <a:r>
              <a:rPr lang="en-IN" sz="1400" dirty="0">
                <a:latin typeface="Times New Roman" panose="02020603050405020304" pitchFamily="18" charset="0"/>
                <a:cs typeface="Times New Roman" panose="02020603050405020304" pitchFamily="18" charset="0"/>
              </a:rPr>
              <a:t>('-')c1=c[0] c2=c[1] c3=c[2]</a:t>
            </a:r>
          </a:p>
          <a:p>
            <a:pPr marL="0" indent="0">
              <a:buNone/>
            </a:pPr>
            <a:r>
              <a:rPr lang="en-IN" sz="1400" dirty="0">
                <a:latin typeface="Times New Roman" panose="02020603050405020304" pitchFamily="18" charset="0"/>
                <a:cs typeface="Times New Roman" panose="02020603050405020304" pitchFamily="18" charset="0"/>
              </a:rPr>
              <a:t>if </a:t>
            </a:r>
            <a:r>
              <a:rPr lang="en-IN" sz="1400" dirty="0" err="1">
                <a:latin typeface="Times New Roman" panose="02020603050405020304" pitchFamily="18" charset="0"/>
                <a:cs typeface="Times New Roman" panose="02020603050405020304" pitchFamily="18" charset="0"/>
              </a:rPr>
              <a:t>request.method</a:t>
            </a:r>
            <a:r>
              <a:rPr lang="en-IN" sz="1400" dirty="0">
                <a:latin typeface="Times New Roman" panose="02020603050405020304" pitchFamily="18" charset="0"/>
                <a:cs typeface="Times New Roman" panose="02020603050405020304" pitchFamily="18" charset="0"/>
              </a:rPr>
              <a:t> == "POST" and </a:t>
            </a:r>
            <a:r>
              <a:rPr lang="en-IN" sz="1400" dirty="0" err="1">
                <a:latin typeface="Times New Roman" panose="02020603050405020304" pitchFamily="18" charset="0"/>
                <a:cs typeface="Times New Roman" panose="02020603050405020304" pitchFamily="18" charset="0"/>
              </a:rPr>
              <a:t>request.FILES</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myfile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myfile</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request.FILES</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myfile</a:t>
            </a:r>
            <a:r>
              <a:rPr lang="en-IN" sz="1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90603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US" dirty="0">
                <a:solidFill>
                  <a:schemeClr val="accent1">
                    <a:lumMod val="75000"/>
                  </a:schemeClr>
                </a:solidFill>
              </a:rPr>
              <a:t>Sample Code</a:t>
            </a:r>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sp>
        <p:nvSpPr>
          <p:cNvPr id="5" name="Content Placeholder 4">
            <a:extLst>
              <a:ext uri="{FF2B5EF4-FFF2-40B4-BE49-F238E27FC236}">
                <a16:creationId xmlns:a16="http://schemas.microsoft.com/office/drawing/2014/main" id="{7993F5C2-E51D-9005-4CA7-5D70F56D28F0}"/>
              </a:ext>
            </a:extLst>
          </p:cNvPr>
          <p:cNvSpPr>
            <a:spLocks noGrp="1"/>
          </p:cNvSpPr>
          <p:nvPr>
            <p:ph sz="quarter" idx="1"/>
          </p:nvPr>
        </p:nvSpPr>
        <p:spPr/>
        <p:txBody>
          <a:bodyPr>
            <a:noAutofit/>
          </a:bodyPr>
          <a:lstStyle/>
          <a:p>
            <a:pPr marL="0" indent="0">
              <a:buNone/>
            </a:pPr>
            <a:r>
              <a:rPr lang="en-IN" sz="1400" dirty="0" err="1">
                <a:latin typeface="Times New Roman" panose="02020603050405020304" pitchFamily="18" charset="0"/>
                <a:cs typeface="Times New Roman" panose="02020603050405020304" pitchFamily="18" charset="0"/>
              </a:rPr>
              <a:t>aaa</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request.POST.get</a:t>
            </a:r>
            <a:r>
              <a:rPr lang="en-IN" sz="1400" dirty="0">
                <a:latin typeface="Times New Roman" panose="02020603050405020304" pitchFamily="18" charset="0"/>
                <a:cs typeface="Times New Roman" panose="02020603050405020304" pitchFamily="18" charset="0"/>
              </a:rPr>
              <a:t>('topic')</a:t>
            </a:r>
          </a:p>
          <a:p>
            <a:pPr marL="0" indent="0">
              <a:buNone/>
            </a:pPr>
            <a:r>
              <a:rPr lang="en-IN" sz="1400" dirty="0" err="1">
                <a:latin typeface="Times New Roman" panose="02020603050405020304" pitchFamily="18" charset="0"/>
                <a:cs typeface="Times New Roman" panose="02020603050405020304" pitchFamily="18" charset="0"/>
              </a:rPr>
              <a:t>bbb</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request.POST.get</a:t>
            </a:r>
            <a:r>
              <a:rPr lang="en-IN" sz="1400" dirty="0">
                <a:latin typeface="Times New Roman" panose="02020603050405020304" pitchFamily="18" charset="0"/>
                <a:cs typeface="Times New Roman" panose="02020603050405020304" pitchFamily="18" charset="0"/>
              </a:rPr>
              <a:t>('des’</a:t>
            </a:r>
          </a:p>
          <a:p>
            <a:pPr marL="0" indent="0">
              <a:buNone/>
            </a:pPr>
            <a:r>
              <a:rPr lang="en-IN" sz="1400" dirty="0" err="1">
                <a:latin typeface="Times New Roman" panose="02020603050405020304" pitchFamily="18" charset="0"/>
                <a:cs typeface="Times New Roman" panose="02020603050405020304" pitchFamily="18" charset="0"/>
              </a:rPr>
              <a:t>VideosModel.objects.create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udid</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request_obj,usname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esw,upload_date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b,upload_day</a:t>
            </a:r>
            <a:r>
              <a:rPr lang="en-IN" sz="1400" dirty="0">
                <a:latin typeface="Times New Roman" panose="02020603050405020304" pitchFamily="18" charset="0"/>
                <a:cs typeface="Times New Roman" panose="02020603050405020304" pitchFamily="18" charset="0"/>
              </a:rPr>
              <a:t>=c3,</a:t>
            </a:r>
          </a:p>
          <a:p>
            <a:pPr marL="0" indent="0">
              <a:buNone/>
            </a:pPr>
            <a:r>
              <a:rPr lang="en-IN" sz="1400" dirty="0" err="1">
                <a:latin typeface="Times New Roman" panose="02020603050405020304" pitchFamily="18" charset="0"/>
                <a:cs typeface="Times New Roman" panose="02020603050405020304" pitchFamily="18" charset="0"/>
              </a:rPr>
              <a:t>upload_month</a:t>
            </a:r>
            <a:r>
              <a:rPr lang="en-IN" sz="1400" dirty="0">
                <a:latin typeface="Times New Roman" panose="02020603050405020304" pitchFamily="18" charset="0"/>
                <a:cs typeface="Times New Roman" panose="02020603050405020304" pitchFamily="18" charset="0"/>
              </a:rPr>
              <a:t>=c2,upload_year=c1,video_topic=</a:t>
            </a:r>
            <a:r>
              <a:rPr lang="en-IN" sz="1400" dirty="0" err="1">
                <a:latin typeface="Times New Roman" panose="02020603050405020304" pitchFamily="18" charset="0"/>
                <a:cs typeface="Times New Roman" panose="02020603050405020304" pitchFamily="18" charset="0"/>
              </a:rPr>
              <a:t>aaa,video_discriptions</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bbb,video_file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myf</a:t>
            </a:r>
            <a:endParaRPr lang="en-IN" sz="1400" dirty="0">
              <a:latin typeface="Times New Roman" panose="02020603050405020304" pitchFamily="18" charset="0"/>
              <a:cs typeface="Times New Roman" panose="02020603050405020304" pitchFamily="18" charset="0"/>
            </a:endParaRPr>
          </a:p>
          <a:p>
            <a:pPr marL="0" indent="0">
              <a:buNone/>
            </a:pPr>
            <a:r>
              <a:rPr lang="en-IN" sz="1400" dirty="0" err="1">
                <a:latin typeface="Times New Roman" panose="02020603050405020304" pitchFamily="18" charset="0"/>
                <a:cs typeface="Times New Roman" panose="02020603050405020304" pitchFamily="18" charset="0"/>
              </a:rPr>
              <a:t>ile</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return render(</a:t>
            </a:r>
            <a:r>
              <a:rPr lang="en-IN" sz="1400" dirty="0" err="1">
                <a:latin typeface="Times New Roman" panose="02020603050405020304" pitchFamily="18" charset="0"/>
                <a:cs typeface="Times New Roman" panose="02020603050405020304" pitchFamily="18" charset="0"/>
              </a:rPr>
              <a:t>request,'user</a:t>
            </a:r>
            <a:r>
              <a:rPr lang="en-IN" sz="1400" dirty="0">
                <a:latin typeface="Times New Roman" panose="02020603050405020304" pitchFamily="18" charset="0"/>
                <a:cs typeface="Times New Roman" panose="02020603050405020304" pitchFamily="18" charset="0"/>
              </a:rPr>
              <a:t>/userpage.html',{'</a:t>
            </a:r>
            <a:r>
              <a:rPr lang="en-IN" sz="1400" dirty="0" err="1">
                <a:latin typeface="Times New Roman" panose="02020603050405020304" pitchFamily="18" charset="0"/>
                <a:cs typeface="Times New Roman" panose="02020603050405020304" pitchFamily="18" charset="0"/>
              </a:rPr>
              <a:t>a':c,'c':c</a:t>
            </a:r>
            <a:r>
              <a:rPr lang="en-IN" sz="1400" dirty="0">
                <a:latin typeface="Times New Roman" panose="02020603050405020304" pitchFamily="18" charset="0"/>
                <a:cs typeface="Times New Roman" panose="02020603050405020304" pitchFamily="18" charset="0"/>
              </a:rPr>
              <a:t>[1]})</a:t>
            </a:r>
          </a:p>
          <a:p>
            <a:pPr marL="0" indent="0">
              <a:buNone/>
            </a:pPr>
            <a:r>
              <a:rPr lang="en-IN" sz="1400" dirty="0">
                <a:latin typeface="Times New Roman" panose="02020603050405020304" pitchFamily="18" charset="0"/>
                <a:cs typeface="Times New Roman" panose="02020603050405020304" pitchFamily="18" charset="0"/>
              </a:rPr>
              <a:t>def </a:t>
            </a:r>
            <a:r>
              <a:rPr lang="en-IN" sz="1400" dirty="0" err="1">
                <a:latin typeface="Times New Roman" panose="02020603050405020304" pitchFamily="18" charset="0"/>
                <a:cs typeface="Times New Roman" panose="02020603050405020304" pitchFamily="18" charset="0"/>
              </a:rPr>
              <a:t>view_videos</a:t>
            </a:r>
            <a:r>
              <a:rPr lang="en-IN" sz="1400" dirty="0">
                <a:latin typeface="Times New Roman" panose="02020603050405020304" pitchFamily="18" charset="0"/>
                <a:cs typeface="Times New Roman" panose="02020603050405020304" pitchFamily="18" charset="0"/>
              </a:rPr>
              <a:t>(request): </a:t>
            </a:r>
            <a:r>
              <a:rPr lang="en-IN" sz="1400" dirty="0" err="1">
                <a:latin typeface="Times New Roman" panose="02020603050405020304" pitchFamily="18" charset="0"/>
                <a:cs typeface="Times New Roman" panose="02020603050405020304" pitchFamily="18" charset="0"/>
              </a:rPr>
              <a:t>obj</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VideosModel.objects.all</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return render(</a:t>
            </a:r>
            <a:r>
              <a:rPr lang="en-IN" sz="1400" dirty="0" err="1">
                <a:latin typeface="Times New Roman" panose="02020603050405020304" pitchFamily="18" charset="0"/>
                <a:cs typeface="Times New Roman" panose="02020603050405020304" pitchFamily="18" charset="0"/>
              </a:rPr>
              <a:t>request,'user</a:t>
            </a:r>
            <a:r>
              <a:rPr lang="en-IN" sz="1400" dirty="0">
                <a:latin typeface="Times New Roman" panose="02020603050405020304" pitchFamily="18" charset="0"/>
                <a:cs typeface="Times New Roman" panose="02020603050405020304" pitchFamily="18" charset="0"/>
              </a:rPr>
              <a:t>/view_videos.html',{'</a:t>
            </a:r>
            <a:r>
              <a:rPr lang="en-IN" sz="1400" dirty="0" err="1">
                <a:latin typeface="Times New Roman" panose="02020603050405020304" pitchFamily="18" charset="0"/>
                <a:cs typeface="Times New Roman" panose="02020603050405020304" pitchFamily="18" charset="0"/>
              </a:rPr>
              <a:t>obj</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obj</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def </a:t>
            </a:r>
            <a:r>
              <a:rPr lang="en-IN" sz="1400" dirty="0" err="1">
                <a:latin typeface="Times New Roman" panose="02020603050405020304" pitchFamily="18" charset="0"/>
                <a:cs typeface="Times New Roman" panose="02020603050405020304" pitchFamily="18" charset="0"/>
              </a:rPr>
              <a:t>particular_videos</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request,pk</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vid = </a:t>
            </a:r>
            <a:r>
              <a:rPr lang="en-IN" sz="1400" dirty="0" err="1">
                <a:latin typeface="Times New Roman" panose="02020603050405020304" pitchFamily="18" charset="0"/>
                <a:cs typeface="Times New Roman" panose="02020603050405020304" pitchFamily="18" charset="0"/>
              </a:rPr>
              <a:t>VideosModel.objects.get</a:t>
            </a:r>
            <a:r>
              <a:rPr lang="en-IN" sz="1400" dirty="0">
                <a:latin typeface="Times New Roman" panose="02020603050405020304" pitchFamily="18" charset="0"/>
                <a:cs typeface="Times New Roman" panose="02020603050405020304" pitchFamily="18" charset="0"/>
              </a:rPr>
              <a:t>(id=pk)ir=vid.id</a:t>
            </a:r>
          </a:p>
          <a:p>
            <a:pPr marL="0" indent="0">
              <a:buNone/>
            </a:pPr>
            <a:r>
              <a:rPr lang="en-US" sz="1400" dirty="0" err="1">
                <a:latin typeface="Times New Roman" panose="02020603050405020304" pitchFamily="18" charset="0"/>
                <a:cs typeface="Times New Roman" panose="02020603050405020304" pitchFamily="18" charset="0"/>
              </a:rPr>
              <a:t>cnt</a:t>
            </a:r>
            <a:r>
              <a:rPr lang="en-US" sz="1400" dirty="0">
                <a:latin typeface="Times New Roman" panose="02020603050405020304" pitchFamily="18" charset="0"/>
                <a:cs typeface="Times New Roman" panose="02020603050405020304" pitchFamily="18" charset="0"/>
              </a:rPr>
              <a:t>=0 </a:t>
            </a:r>
            <a:r>
              <a:rPr lang="en-US" sz="1400" dirty="0" err="1">
                <a:latin typeface="Times New Roman" panose="02020603050405020304" pitchFamily="18" charset="0"/>
                <a:cs typeface="Times New Roman" panose="02020603050405020304" pitchFamily="18" charset="0"/>
              </a:rPr>
              <a:t>vot_count</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tle</a:t>
            </a:r>
            <a:r>
              <a:rPr lang="en-US" sz="1400" dirty="0">
                <a:latin typeface="Times New Roman" panose="02020603050405020304" pitchFamily="18" charset="0"/>
                <a:cs typeface="Times New Roman" panose="02020603050405020304" pitchFamily="18" charset="0"/>
              </a:rPr>
              <a:t>=0</a:t>
            </a:r>
          </a:p>
          <a:p>
            <a:pPr marL="0" indent="0">
              <a:buNone/>
            </a:pPr>
            <a:r>
              <a:rPr lang="en-US" sz="1400" dirty="0">
                <a:latin typeface="Times New Roman" panose="02020603050405020304" pitchFamily="18" charset="0"/>
                <a:cs typeface="Times New Roman" panose="02020603050405020304" pitchFamily="18" charset="0"/>
              </a:rPr>
              <a:t>if </a:t>
            </a:r>
            <a:r>
              <a:rPr lang="en-US" sz="1400" dirty="0" err="1">
                <a:latin typeface="Times New Roman" panose="02020603050405020304" pitchFamily="18" charset="0"/>
                <a:cs typeface="Times New Roman" panose="02020603050405020304" pitchFamily="18" charset="0"/>
              </a:rPr>
              <a:t>request.method</a:t>
            </a:r>
            <a:r>
              <a:rPr lang="en-US" sz="1400" dirty="0">
                <a:latin typeface="Times New Roman" panose="02020603050405020304" pitchFamily="18" charset="0"/>
                <a:cs typeface="Times New Roman" panose="02020603050405020304" pitchFamily="18" charset="0"/>
              </a:rPr>
              <a:t> == "POST":</a:t>
            </a:r>
          </a:p>
          <a:p>
            <a:pPr marL="0" indent="0">
              <a:buNone/>
            </a:pPr>
            <a:r>
              <a:rPr lang="en-US" sz="1400" dirty="0" err="1">
                <a:latin typeface="Times New Roman" panose="02020603050405020304" pitchFamily="18" charset="0"/>
                <a:cs typeface="Times New Roman" panose="02020603050405020304" pitchFamily="18" charset="0"/>
              </a:rPr>
              <a:t>vot_count</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VideosModel.objects.all</a:t>
            </a:r>
            <a:r>
              <a:rPr lang="en-US" sz="1400" dirty="0">
                <a:latin typeface="Times New Roman" panose="02020603050405020304" pitchFamily="18" charset="0"/>
                <a:cs typeface="Times New Roman" panose="02020603050405020304" pitchFamily="18" charset="0"/>
              </a:rPr>
              <a:t>().filter(id=</a:t>
            </a:r>
            <a:r>
              <a:rPr lang="en-US" sz="1400" dirty="0" err="1">
                <a:latin typeface="Times New Roman" panose="02020603050405020304" pitchFamily="18" charset="0"/>
                <a:cs typeface="Times New Roman" panose="02020603050405020304" pitchFamily="18" charset="0"/>
              </a:rPr>
              <a:t>ir</a:t>
            </a:r>
            <a:r>
              <a:rPr lang="en-US" sz="1400" dirty="0">
                <a:latin typeface="Times New Roman" panose="02020603050405020304" pitchFamily="18" charset="0"/>
                <a:cs typeface="Times New Roman" panose="02020603050405020304" pitchFamily="18" charset="0"/>
              </a:rPr>
              <a:t>)for t in </a:t>
            </a:r>
            <a:r>
              <a:rPr lang="en-US" sz="1400" dirty="0" err="1">
                <a:latin typeface="Times New Roman" panose="02020603050405020304" pitchFamily="18" charset="0"/>
                <a:cs typeface="Times New Roman" panose="02020603050405020304" pitchFamily="18" charset="0"/>
              </a:rPr>
              <a:t>vot_count</a:t>
            </a:r>
            <a:r>
              <a:rPr lang="en-US" sz="1400" dirty="0">
                <a:latin typeface="Times New Roman" panose="02020603050405020304" pitchFamily="18" charset="0"/>
                <a:cs typeface="Times New Roman" panose="02020603050405020304" pitchFamily="18" charset="0"/>
              </a:rPr>
              <a:t>:</a:t>
            </a:r>
          </a:p>
          <a:p>
            <a:pPr marL="0" indent="0">
              <a:buNone/>
            </a:pPr>
            <a:r>
              <a:rPr lang="en-US" sz="1400" dirty="0" err="1">
                <a:latin typeface="Times New Roman" panose="02020603050405020304" pitchFamily="18" charset="0"/>
                <a:cs typeface="Times New Roman" panose="02020603050405020304" pitchFamily="18" charset="0"/>
              </a:rPr>
              <a:t>cnt</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t.like_count</a:t>
            </a:r>
            <a:endParaRPr lang="en-US" sz="1400" dirty="0">
              <a:latin typeface="Times New Roman" panose="02020603050405020304" pitchFamily="18" charset="0"/>
              <a:cs typeface="Times New Roman" panose="02020603050405020304" pitchFamily="18" charset="0"/>
            </a:endParaRPr>
          </a:p>
          <a:p>
            <a:pPr marL="0" indent="0">
              <a:buNone/>
            </a:pPr>
            <a:r>
              <a:rPr lang="en-IN" sz="1400" dirty="0" err="1">
                <a:latin typeface="Times New Roman" panose="02020603050405020304" pitchFamily="18" charset="0"/>
                <a:cs typeface="Times New Roman" panose="02020603050405020304" pitchFamily="18" charset="0"/>
              </a:rPr>
              <a:t>tle</a:t>
            </a:r>
            <a:r>
              <a:rPr lang="en-IN" sz="1400" dirty="0">
                <a:latin typeface="Times New Roman" panose="02020603050405020304" pitchFamily="18" charset="0"/>
                <a:cs typeface="Times New Roman" panose="02020603050405020304" pitchFamily="18" charset="0"/>
              </a:rPr>
              <a:t>=cnt+1</a:t>
            </a:r>
          </a:p>
          <a:p>
            <a:pPr marL="0" indent="0">
              <a:buNone/>
            </a:pP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2305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US" dirty="0">
                <a:solidFill>
                  <a:schemeClr val="accent1">
                    <a:lumMod val="75000"/>
                  </a:schemeClr>
                </a:solidFill>
              </a:rPr>
              <a:t>Sample Code</a:t>
            </a:r>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sp>
        <p:nvSpPr>
          <p:cNvPr id="5" name="Content Placeholder 4">
            <a:extLst>
              <a:ext uri="{FF2B5EF4-FFF2-40B4-BE49-F238E27FC236}">
                <a16:creationId xmlns:a16="http://schemas.microsoft.com/office/drawing/2014/main" id="{7993F5C2-E51D-9005-4CA7-5D70F56D28F0}"/>
              </a:ext>
            </a:extLst>
          </p:cNvPr>
          <p:cNvSpPr>
            <a:spLocks noGrp="1"/>
          </p:cNvSpPr>
          <p:nvPr>
            <p:ph sz="quarter" idx="1"/>
          </p:nvPr>
        </p:nvSpPr>
        <p:spPr/>
        <p:txBody>
          <a:bodyPr>
            <a:noAutofit/>
          </a:bodyPr>
          <a:lstStyle/>
          <a:p>
            <a:pPr marL="0" indent="0">
              <a:buNone/>
            </a:pPr>
            <a:r>
              <a:rPr lang="en-IN" sz="1400" dirty="0" err="1">
                <a:latin typeface="Times New Roman" panose="02020603050405020304" pitchFamily="18" charset="0"/>
                <a:cs typeface="Times New Roman" panose="02020603050405020304" pitchFamily="18" charset="0"/>
              </a:rPr>
              <a:t>obj</a:t>
            </a:r>
            <a:r>
              <a:rPr lang="en-IN" sz="1400" dirty="0">
                <a:latin typeface="Times New Roman" panose="02020603050405020304" pitchFamily="18" charset="0"/>
                <a:cs typeface="Times New Roman" panose="02020603050405020304" pitchFamily="18" charset="0"/>
              </a:rPr>
              <a:t> = get_object_or_404(</a:t>
            </a:r>
            <a:r>
              <a:rPr lang="en-IN" sz="1400" dirty="0" err="1">
                <a:latin typeface="Times New Roman" panose="02020603050405020304" pitchFamily="18" charset="0"/>
                <a:cs typeface="Times New Roman" panose="02020603050405020304" pitchFamily="18" charset="0"/>
              </a:rPr>
              <a:t>VideosModel</a:t>
            </a:r>
            <a:r>
              <a:rPr lang="en-IN" sz="1400" dirty="0">
                <a:latin typeface="Times New Roman" panose="02020603050405020304" pitchFamily="18" charset="0"/>
                <a:cs typeface="Times New Roman" panose="02020603050405020304" pitchFamily="18" charset="0"/>
              </a:rPr>
              <a:t>, id=</a:t>
            </a:r>
            <a:r>
              <a:rPr lang="en-IN" sz="1400" dirty="0" err="1">
                <a:latin typeface="Times New Roman" panose="02020603050405020304" pitchFamily="18" charset="0"/>
                <a:cs typeface="Times New Roman" panose="02020603050405020304" pitchFamily="18" charset="0"/>
              </a:rPr>
              <a:t>ir</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obj.like_count</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tle</a:t>
            </a:r>
            <a:endParaRPr lang="en-IN" sz="1400" dirty="0">
              <a:latin typeface="Times New Roman" panose="02020603050405020304" pitchFamily="18" charset="0"/>
              <a:cs typeface="Times New Roman" panose="02020603050405020304" pitchFamily="18" charset="0"/>
            </a:endParaRPr>
          </a:p>
          <a:p>
            <a:pPr marL="0" indent="0">
              <a:buNone/>
            </a:pPr>
            <a:r>
              <a:rPr lang="en-IN" sz="1400" dirty="0" err="1">
                <a:latin typeface="Times New Roman" panose="02020603050405020304" pitchFamily="18" charset="0"/>
                <a:cs typeface="Times New Roman" panose="02020603050405020304" pitchFamily="18" charset="0"/>
              </a:rPr>
              <a:t>obj.save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update_fields</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like_count</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return render(</a:t>
            </a:r>
            <a:r>
              <a:rPr lang="en-IN" sz="1400" dirty="0" err="1">
                <a:latin typeface="Times New Roman" panose="02020603050405020304" pitchFamily="18" charset="0"/>
                <a:cs typeface="Times New Roman" panose="02020603050405020304" pitchFamily="18" charset="0"/>
              </a:rPr>
              <a:t>request,'user</a:t>
            </a:r>
            <a:r>
              <a:rPr lang="en-IN" sz="1400" dirty="0">
                <a:latin typeface="Times New Roman" panose="02020603050405020304" pitchFamily="18" charset="0"/>
                <a:cs typeface="Times New Roman" panose="02020603050405020304" pitchFamily="18" charset="0"/>
              </a:rPr>
              <a:t>/particular_videos.html',{'vid':vid,'</a:t>
            </a:r>
            <a:r>
              <a:rPr lang="en-IN" sz="1400" dirty="0" err="1">
                <a:latin typeface="Times New Roman" panose="02020603050405020304" pitchFamily="18" charset="0"/>
                <a:cs typeface="Times New Roman" panose="02020603050405020304" pitchFamily="18" charset="0"/>
              </a:rPr>
              <a:t>te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tle</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def </a:t>
            </a:r>
            <a:r>
              <a:rPr lang="en-IN" sz="1400" dirty="0" err="1">
                <a:latin typeface="Times New Roman" panose="02020603050405020304" pitchFamily="18" charset="0"/>
                <a:cs typeface="Times New Roman" panose="02020603050405020304" pitchFamily="18" charset="0"/>
              </a:rPr>
              <a:t>treanding_videos</a:t>
            </a:r>
            <a:r>
              <a:rPr lang="en-IN" sz="1400" dirty="0">
                <a:latin typeface="Times New Roman" panose="02020603050405020304" pitchFamily="18" charset="0"/>
                <a:cs typeface="Times New Roman" panose="02020603050405020304" pitchFamily="18" charset="0"/>
              </a:rPr>
              <a:t>(request):a = </a:t>
            </a:r>
            <a:r>
              <a:rPr lang="en-IN" sz="1400" dirty="0" err="1">
                <a:latin typeface="Times New Roman" panose="02020603050405020304" pitchFamily="18" charset="0"/>
                <a:cs typeface="Times New Roman" panose="02020603050405020304" pitchFamily="18" charset="0"/>
              </a:rPr>
              <a:t>datetime.date.today</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b = str(a)</a:t>
            </a:r>
          </a:p>
          <a:p>
            <a:pPr marL="0" indent="0">
              <a:buNone/>
            </a:pPr>
            <a:r>
              <a:rPr lang="en-IN" sz="1400" dirty="0">
                <a:latin typeface="Times New Roman" panose="02020603050405020304" pitchFamily="18" charset="0"/>
                <a:cs typeface="Times New Roman" panose="02020603050405020304" pitchFamily="18" charset="0"/>
              </a:rPr>
              <a:t>c = </a:t>
            </a:r>
            <a:r>
              <a:rPr lang="en-IN" sz="1400" dirty="0" err="1">
                <a:latin typeface="Times New Roman" panose="02020603050405020304" pitchFamily="18" charset="0"/>
                <a:cs typeface="Times New Roman" panose="02020603050405020304" pitchFamily="18" charset="0"/>
              </a:rPr>
              <a:t>b.split</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c1 = c[0]c2 = c[1]c3 = c[2]</a:t>
            </a:r>
          </a:p>
          <a:p>
            <a:pPr marL="0" indent="0">
              <a:buNone/>
            </a:pPr>
            <a:r>
              <a:rPr lang="en-IN" sz="1400" dirty="0" err="1">
                <a:latin typeface="Times New Roman" panose="02020603050405020304" pitchFamily="18" charset="0"/>
                <a:cs typeface="Times New Roman" panose="02020603050405020304" pitchFamily="18" charset="0"/>
              </a:rPr>
              <a:t>obj</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VideosModel.objects.filter</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upload_month</a:t>
            </a:r>
            <a:r>
              <a:rPr lang="en-IN" sz="1400" dirty="0">
                <a:latin typeface="Times New Roman" panose="02020603050405020304" pitchFamily="18" charset="0"/>
                <a:cs typeface="Times New Roman" panose="02020603050405020304" pitchFamily="18" charset="0"/>
              </a:rPr>
              <a:t>=c2).</a:t>
            </a:r>
            <a:r>
              <a:rPr lang="en-IN" sz="1400" dirty="0" err="1">
                <a:latin typeface="Times New Roman" panose="02020603050405020304" pitchFamily="18" charset="0"/>
                <a:cs typeface="Times New Roman" panose="02020603050405020304" pitchFamily="18" charset="0"/>
              </a:rPr>
              <a:t>order_by</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like_count</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return</a:t>
            </a:r>
          </a:p>
          <a:p>
            <a:pPr marL="0" indent="0">
              <a:buNone/>
            </a:pPr>
            <a:r>
              <a:rPr lang="en-IN" sz="1400" dirty="0">
                <a:latin typeface="Times New Roman" panose="02020603050405020304" pitchFamily="18" charset="0"/>
                <a:cs typeface="Times New Roman" panose="02020603050405020304" pitchFamily="18" charset="0"/>
              </a:rPr>
              <a:t>render(</a:t>
            </a:r>
            <a:r>
              <a:rPr lang="en-IN" sz="1400" dirty="0" err="1">
                <a:latin typeface="Times New Roman" panose="02020603050405020304" pitchFamily="18" charset="0"/>
                <a:cs typeface="Times New Roman" panose="02020603050405020304" pitchFamily="18" charset="0"/>
              </a:rPr>
              <a:t>request,'user</a:t>
            </a:r>
            <a:r>
              <a:rPr lang="en-IN" sz="1400" dirty="0">
                <a:latin typeface="Times New Roman" panose="02020603050405020304" pitchFamily="18" charset="0"/>
                <a:cs typeface="Times New Roman" panose="02020603050405020304" pitchFamily="18" charset="0"/>
              </a:rPr>
              <a:t>/treanding_videos.html',{'</a:t>
            </a:r>
            <a:r>
              <a:rPr lang="en-IN" sz="1400" dirty="0" err="1">
                <a:latin typeface="Times New Roman" panose="02020603050405020304" pitchFamily="18" charset="0"/>
                <a:cs typeface="Times New Roman" panose="02020603050405020304" pitchFamily="18" charset="0"/>
              </a:rPr>
              <a:t>onj</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obj</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def </a:t>
            </a:r>
            <a:r>
              <a:rPr lang="en-IN" sz="1400" dirty="0" err="1">
                <a:latin typeface="Times New Roman" panose="02020603050405020304" pitchFamily="18" charset="0"/>
                <a:cs typeface="Times New Roman" panose="02020603050405020304" pitchFamily="18" charset="0"/>
              </a:rPr>
              <a:t>mydetails</a:t>
            </a:r>
            <a:r>
              <a:rPr lang="en-IN" sz="1400" dirty="0">
                <a:latin typeface="Times New Roman" panose="02020603050405020304" pitchFamily="18" charset="0"/>
                <a:cs typeface="Times New Roman" panose="02020603050405020304" pitchFamily="18" charset="0"/>
              </a:rPr>
              <a:t>(request):</a:t>
            </a:r>
          </a:p>
          <a:p>
            <a:pPr marL="0" indent="0">
              <a:buNone/>
            </a:pPr>
            <a:r>
              <a:rPr lang="en-IN" sz="1400" dirty="0" err="1">
                <a:latin typeface="Times New Roman" panose="02020603050405020304" pitchFamily="18" charset="0"/>
                <a:cs typeface="Times New Roman" panose="02020603050405020304" pitchFamily="18" charset="0"/>
              </a:rPr>
              <a:t>usid</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request.session</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userid</a:t>
            </a:r>
            <a:r>
              <a:rPr lang="en-IN" sz="1400" dirty="0">
                <a:latin typeface="Times New Roman" panose="02020603050405020304" pitchFamily="18" charset="0"/>
                <a:cs typeface="Times New Roman" panose="02020603050405020304" pitchFamily="18" charset="0"/>
              </a:rPr>
              <a:t>']</a:t>
            </a:r>
          </a:p>
          <a:p>
            <a:pPr marL="0" indent="0">
              <a:buNone/>
            </a:pPr>
            <a:r>
              <a:rPr lang="en-IN" sz="1400" dirty="0" err="1">
                <a:latin typeface="Times New Roman" panose="02020603050405020304" pitchFamily="18" charset="0"/>
                <a:cs typeface="Times New Roman" panose="02020603050405020304" pitchFamily="18" charset="0"/>
              </a:rPr>
              <a:t>us_id</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RegisterModel.objects.get</a:t>
            </a:r>
            <a:r>
              <a:rPr lang="en-IN" sz="1400" dirty="0">
                <a:latin typeface="Times New Roman" panose="02020603050405020304" pitchFamily="18" charset="0"/>
                <a:cs typeface="Times New Roman" panose="02020603050405020304" pitchFamily="18" charset="0"/>
              </a:rPr>
              <a:t>(id=</a:t>
            </a:r>
            <a:r>
              <a:rPr lang="en-IN" sz="1400" dirty="0" err="1">
                <a:latin typeface="Times New Roman" panose="02020603050405020304" pitchFamily="18" charset="0"/>
                <a:cs typeface="Times New Roman" panose="02020603050405020304" pitchFamily="18" charset="0"/>
              </a:rPr>
              <a:t>usid</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return render(</a:t>
            </a:r>
            <a:r>
              <a:rPr lang="en-IN" sz="1400" dirty="0" err="1">
                <a:latin typeface="Times New Roman" panose="02020603050405020304" pitchFamily="18" charset="0"/>
                <a:cs typeface="Times New Roman" panose="02020603050405020304" pitchFamily="18" charset="0"/>
              </a:rPr>
              <a:t>request,'user</a:t>
            </a:r>
            <a:r>
              <a:rPr lang="en-IN" sz="1400" dirty="0">
                <a:latin typeface="Times New Roman" panose="02020603050405020304" pitchFamily="18" charset="0"/>
                <a:cs typeface="Times New Roman" panose="02020603050405020304" pitchFamily="18" charset="0"/>
              </a:rPr>
              <a:t>/mydetails.html',{'</a:t>
            </a:r>
            <a:r>
              <a:rPr lang="en-IN" sz="1400" dirty="0" err="1">
                <a:latin typeface="Times New Roman" panose="02020603050405020304" pitchFamily="18" charset="0"/>
                <a:cs typeface="Times New Roman" panose="02020603050405020304" pitchFamily="18" charset="0"/>
              </a:rPr>
              <a:t>obje</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us_id</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def </a:t>
            </a:r>
            <a:r>
              <a:rPr lang="en-IN" sz="1400" dirty="0" err="1">
                <a:latin typeface="Times New Roman" panose="02020603050405020304" pitchFamily="18" charset="0"/>
                <a:cs typeface="Times New Roman" panose="02020603050405020304" pitchFamily="18" charset="0"/>
              </a:rPr>
              <a:t>graphical_page</a:t>
            </a:r>
            <a:r>
              <a:rPr lang="en-IN" sz="1400" dirty="0">
                <a:latin typeface="Times New Roman" panose="02020603050405020304" pitchFamily="18" charset="0"/>
                <a:cs typeface="Times New Roman" panose="02020603050405020304" pitchFamily="18" charset="0"/>
              </a:rPr>
              <a:t>(request):a = </a:t>
            </a:r>
            <a:r>
              <a:rPr lang="en-IN" sz="1400" dirty="0" err="1">
                <a:latin typeface="Times New Roman" panose="02020603050405020304" pitchFamily="18" charset="0"/>
                <a:cs typeface="Times New Roman" panose="02020603050405020304" pitchFamily="18" charset="0"/>
              </a:rPr>
              <a:t>datetime.date.today</a:t>
            </a:r>
            <a:r>
              <a:rPr lang="en-IN" sz="1400" dirty="0">
                <a:latin typeface="Times New Roman" panose="02020603050405020304" pitchFamily="18" charset="0"/>
                <a:cs typeface="Times New Roman" panose="02020603050405020304" pitchFamily="18" charset="0"/>
              </a:rPr>
              <a:t>() b = str(a)</a:t>
            </a:r>
          </a:p>
        </p:txBody>
      </p:sp>
    </p:spTree>
    <p:extLst>
      <p:ext uri="{BB962C8B-B14F-4D97-AF65-F5344CB8AC3E}">
        <p14:creationId xmlns:p14="http://schemas.microsoft.com/office/powerpoint/2010/main" val="3645131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US" dirty="0">
                <a:solidFill>
                  <a:schemeClr val="accent1">
                    <a:lumMod val="75000"/>
                  </a:schemeClr>
                </a:solidFill>
              </a:rPr>
              <a:t>Sample Code</a:t>
            </a:r>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sp>
        <p:nvSpPr>
          <p:cNvPr id="5" name="Content Placeholder 4">
            <a:extLst>
              <a:ext uri="{FF2B5EF4-FFF2-40B4-BE49-F238E27FC236}">
                <a16:creationId xmlns:a16="http://schemas.microsoft.com/office/drawing/2014/main" id="{7993F5C2-E51D-9005-4CA7-5D70F56D28F0}"/>
              </a:ext>
            </a:extLst>
          </p:cNvPr>
          <p:cNvSpPr>
            <a:spLocks noGrp="1"/>
          </p:cNvSpPr>
          <p:nvPr>
            <p:ph sz="quarter" idx="1"/>
          </p:nvPr>
        </p:nvSpPr>
        <p:spPr/>
        <p:txBody>
          <a:bodyPr>
            <a:noAutofit/>
          </a:bodyPr>
          <a:lstStyle/>
          <a:p>
            <a:pPr marL="0" indent="0">
              <a:buNone/>
            </a:pPr>
            <a:r>
              <a:rPr lang="en-IN" sz="1400" dirty="0">
                <a:latin typeface="Times New Roman" panose="02020603050405020304" pitchFamily="18" charset="0"/>
                <a:cs typeface="Times New Roman" panose="02020603050405020304" pitchFamily="18" charset="0"/>
              </a:rPr>
              <a:t>c = </a:t>
            </a:r>
            <a:r>
              <a:rPr lang="en-IN" sz="1400" dirty="0" err="1">
                <a:latin typeface="Times New Roman" panose="02020603050405020304" pitchFamily="18" charset="0"/>
                <a:cs typeface="Times New Roman" panose="02020603050405020304" pitchFamily="18" charset="0"/>
              </a:rPr>
              <a:t>b.split</a:t>
            </a:r>
            <a:r>
              <a:rPr lang="en-IN" sz="1400" dirty="0">
                <a:latin typeface="Times New Roman" panose="02020603050405020304" pitchFamily="18" charset="0"/>
                <a:cs typeface="Times New Roman" panose="02020603050405020304" pitchFamily="18" charset="0"/>
              </a:rPr>
              <a:t>('-')c1 = c[0]</a:t>
            </a:r>
          </a:p>
          <a:p>
            <a:pPr marL="0" indent="0">
              <a:buNone/>
            </a:pPr>
            <a:r>
              <a:rPr lang="en-IN" sz="1400" dirty="0">
                <a:latin typeface="Times New Roman" panose="02020603050405020304" pitchFamily="18" charset="0"/>
                <a:cs typeface="Times New Roman" panose="02020603050405020304" pitchFamily="18" charset="0"/>
              </a:rPr>
              <a:t>c2 = c[1]c3 = c[2]</a:t>
            </a:r>
          </a:p>
          <a:p>
            <a:pPr marL="0" indent="0">
              <a:buNone/>
            </a:pPr>
            <a:r>
              <a:rPr lang="en-IN" sz="1400" dirty="0">
                <a:latin typeface="Times New Roman" panose="02020603050405020304" pitchFamily="18" charset="0"/>
                <a:cs typeface="Times New Roman" panose="02020603050405020304" pitchFamily="18" charset="0"/>
              </a:rPr>
              <a:t>chart =</a:t>
            </a:r>
          </a:p>
          <a:p>
            <a:pPr marL="0" indent="0">
              <a:buNone/>
            </a:pPr>
            <a:r>
              <a:rPr lang="en-IN" sz="1400" dirty="0" err="1">
                <a:latin typeface="Times New Roman" panose="02020603050405020304" pitchFamily="18" charset="0"/>
                <a:cs typeface="Times New Roman" panose="02020603050405020304" pitchFamily="18" charset="0"/>
              </a:rPr>
              <a:t>VideosModel.objects.filter</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upload_month</a:t>
            </a:r>
            <a:r>
              <a:rPr lang="en-IN" sz="1400" dirty="0">
                <a:latin typeface="Times New Roman" panose="02020603050405020304" pitchFamily="18" charset="0"/>
                <a:cs typeface="Times New Roman" panose="02020603050405020304" pitchFamily="18" charset="0"/>
              </a:rPr>
              <a:t>=c2).values('</a:t>
            </a:r>
            <a:r>
              <a:rPr lang="en-IN" sz="1400" dirty="0" err="1">
                <a:latin typeface="Times New Roman" panose="02020603050405020304" pitchFamily="18" charset="0"/>
                <a:cs typeface="Times New Roman" panose="02020603050405020304" pitchFamily="18" charset="0"/>
              </a:rPr>
              <a:t>video_topic</a:t>
            </a:r>
            <a:r>
              <a:rPr lang="en-IN" sz="1400" dirty="0">
                <a:latin typeface="Times New Roman" panose="02020603050405020304" pitchFamily="18" charset="0"/>
                <a:cs typeface="Times New Roman" panose="02020603050405020304" pitchFamily="18" charset="0"/>
              </a:rPr>
              <a:t>').annotate(</a:t>
            </a:r>
            <a:r>
              <a:rPr lang="en-IN" sz="1400" dirty="0" err="1">
                <a:latin typeface="Times New Roman" panose="02020603050405020304" pitchFamily="18" charset="0"/>
                <a:cs typeface="Times New Roman" panose="02020603050405020304" pitchFamily="18" charset="0"/>
              </a:rPr>
              <a:t>dcount</a:t>
            </a:r>
            <a:r>
              <a:rPr lang="en-IN" sz="1400" dirty="0">
                <a:latin typeface="Times New Roman" panose="02020603050405020304" pitchFamily="18" charset="0"/>
                <a:cs typeface="Times New Roman" panose="02020603050405020304" pitchFamily="18" charset="0"/>
              </a:rPr>
              <a:t>=Sum('l</a:t>
            </a:r>
          </a:p>
          <a:p>
            <a:pPr marL="0" indent="0">
              <a:buNone/>
            </a:pPr>
            <a:r>
              <a:rPr lang="en-IN" sz="1400" dirty="0" err="1">
                <a:latin typeface="Times New Roman" panose="02020603050405020304" pitchFamily="18" charset="0"/>
                <a:cs typeface="Times New Roman" panose="02020603050405020304" pitchFamily="18" charset="0"/>
              </a:rPr>
              <a:t>ike_count</a:t>
            </a:r>
            <a:r>
              <a:rPr lang="en-IN" sz="1400" dirty="0">
                <a:latin typeface="Times New Roman" panose="02020603050405020304" pitchFamily="18" charset="0"/>
                <a:cs typeface="Times New Roman" panose="02020603050405020304" pitchFamily="18" charset="0"/>
              </a:rPr>
              <a:t>'))[:5]</a:t>
            </a:r>
          </a:p>
          <a:p>
            <a:pPr marL="0" indent="0">
              <a:buNone/>
            </a:pPr>
            <a:r>
              <a:rPr lang="en-IN" sz="1400" dirty="0">
                <a:latin typeface="Times New Roman" panose="02020603050405020304" pitchFamily="18" charset="0"/>
                <a:cs typeface="Times New Roman" panose="02020603050405020304" pitchFamily="18" charset="0"/>
              </a:rPr>
              <a:t>return render(</a:t>
            </a:r>
            <a:r>
              <a:rPr lang="en-IN" sz="1400" dirty="0" err="1">
                <a:latin typeface="Times New Roman" panose="02020603050405020304" pitchFamily="18" charset="0"/>
                <a:cs typeface="Times New Roman" panose="02020603050405020304" pitchFamily="18" charset="0"/>
              </a:rPr>
              <a:t>request,'user</a:t>
            </a:r>
            <a:r>
              <a:rPr lang="en-IN" sz="1400" dirty="0">
                <a:latin typeface="Times New Roman" panose="02020603050405020304" pitchFamily="18" charset="0"/>
                <a:cs typeface="Times New Roman" panose="02020603050405020304" pitchFamily="18" charset="0"/>
              </a:rPr>
              <a:t>/graphical_page.html',{'</a:t>
            </a:r>
            <a:r>
              <a:rPr lang="en-IN" sz="1400" dirty="0" err="1">
                <a:latin typeface="Times New Roman" panose="02020603050405020304" pitchFamily="18" charset="0"/>
                <a:cs typeface="Times New Roman" panose="02020603050405020304" pitchFamily="18" charset="0"/>
              </a:rPr>
              <a:t>obj</a:t>
            </a:r>
            <a:r>
              <a:rPr lang="en-IN" sz="1400" dirty="0">
                <a:latin typeface="Times New Roman" panose="02020603050405020304" pitchFamily="18" charset="0"/>
                <a:cs typeface="Times New Roman" panose="02020603050405020304" pitchFamily="18" charset="0"/>
              </a:rPr>
              <a:t>':chart})</a:t>
            </a:r>
          </a:p>
        </p:txBody>
      </p:sp>
    </p:spTree>
    <p:extLst>
      <p:ext uri="{BB962C8B-B14F-4D97-AF65-F5344CB8AC3E}">
        <p14:creationId xmlns:p14="http://schemas.microsoft.com/office/powerpoint/2010/main" val="3450386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US" dirty="0" err="1">
                <a:solidFill>
                  <a:schemeClr val="accent1">
                    <a:lumMod val="75000"/>
                  </a:schemeClr>
                </a:solidFill>
              </a:rPr>
              <a:t>Screenshorts</a:t>
            </a:r>
            <a:r>
              <a:rPr lang="en-US" dirty="0">
                <a:solidFill>
                  <a:schemeClr val="accent1">
                    <a:lumMod val="75000"/>
                  </a:schemeClr>
                </a:solidFill>
              </a:rPr>
              <a:t> (Results)</a:t>
            </a:r>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pic>
        <p:nvPicPr>
          <p:cNvPr id="8" name="Content Placeholder 7">
            <a:extLst>
              <a:ext uri="{FF2B5EF4-FFF2-40B4-BE49-F238E27FC236}">
                <a16:creationId xmlns:a16="http://schemas.microsoft.com/office/drawing/2014/main" id="{7B6B06C3-1CC9-1693-8926-01D1596840DE}"/>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366698" y="1600200"/>
            <a:ext cx="4645299" cy="2978152"/>
          </a:xfrm>
        </p:spPr>
      </p:pic>
      <p:sp>
        <p:nvSpPr>
          <p:cNvPr id="9" name="TextBox 8">
            <a:extLst>
              <a:ext uri="{FF2B5EF4-FFF2-40B4-BE49-F238E27FC236}">
                <a16:creationId xmlns:a16="http://schemas.microsoft.com/office/drawing/2014/main" id="{BCDE598B-FAB1-BB0F-8BBF-19AB06D5B699}"/>
              </a:ext>
            </a:extLst>
          </p:cNvPr>
          <p:cNvSpPr txBox="1"/>
          <p:nvPr/>
        </p:nvSpPr>
        <p:spPr>
          <a:xfrm>
            <a:off x="3200400" y="4921125"/>
            <a:ext cx="5791200" cy="369332"/>
          </a:xfrm>
          <a:prstGeom prst="rect">
            <a:avLst/>
          </a:prstGeom>
          <a:noFill/>
        </p:spPr>
        <p:txBody>
          <a:bodyPr wrap="square" rtlCol="0">
            <a:spAutoFit/>
          </a:bodyPr>
          <a:lstStyle/>
          <a:p>
            <a:r>
              <a:rPr lang="en-IN" dirty="0"/>
              <a:t>Fig 1. User Registration Page</a:t>
            </a:r>
          </a:p>
        </p:txBody>
      </p:sp>
    </p:spTree>
    <p:extLst>
      <p:ext uri="{BB962C8B-B14F-4D97-AF65-F5344CB8AC3E}">
        <p14:creationId xmlns:p14="http://schemas.microsoft.com/office/powerpoint/2010/main" val="68744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6AB32-6F36-427C-A114-C0155C96F930}"/>
              </a:ext>
            </a:extLst>
          </p:cNvPr>
          <p:cNvSpPr>
            <a:spLocks noGrp="1"/>
          </p:cNvSpPr>
          <p:nvPr>
            <p:ph type="title"/>
          </p:nvPr>
        </p:nvSpPr>
        <p:spPr/>
        <p:txBody>
          <a:bodyPr/>
          <a:lstStyle/>
          <a:p>
            <a:r>
              <a:rPr lang="en-US" dirty="0">
                <a:solidFill>
                  <a:schemeClr val="accent1">
                    <a:lumMod val="75000"/>
                  </a:schemeClr>
                </a:solidFill>
              </a:rPr>
              <a:t>EXISTING SYSTEM</a:t>
            </a:r>
          </a:p>
        </p:txBody>
      </p:sp>
      <p:sp>
        <p:nvSpPr>
          <p:cNvPr id="3" name="Content Placeholder 2">
            <a:extLst>
              <a:ext uri="{FF2B5EF4-FFF2-40B4-BE49-F238E27FC236}">
                <a16:creationId xmlns:a16="http://schemas.microsoft.com/office/drawing/2014/main" id="{8730B03D-1E93-427D-AF91-BCAAEBD84F15}"/>
              </a:ext>
            </a:extLst>
          </p:cNvPr>
          <p:cNvSpPr>
            <a:spLocks noGrp="1"/>
          </p:cNvSpPr>
          <p:nvPr>
            <p:ph sz="quarter" idx="1"/>
          </p:nvPr>
        </p:nvSpPr>
        <p:spPr>
          <a:xfrm>
            <a:off x="612648" y="1600200"/>
            <a:ext cx="8153400" cy="4800600"/>
          </a:xfrm>
        </p:spPr>
        <p:txBody>
          <a:bodyPr>
            <a:normAutofit/>
          </a:bodyPr>
          <a:lstStyle/>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From the perspective of commercialization, identifying the top-N popular videos services providers to maximize their profits, as advertisers are more likely to pay more for popular videos.</a:t>
            </a:r>
          </a:p>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Although prediction of top-N videos contains some disadvantages.</a:t>
            </a:r>
          </a:p>
        </p:txBody>
      </p:sp>
      <p:sp>
        <p:nvSpPr>
          <p:cNvPr id="4" name="Footer Placeholder 3"/>
          <p:cNvSpPr>
            <a:spLocks noGrp="1"/>
          </p:cNvSpPr>
          <p:nvPr>
            <p:ph type="ftr" sz="quarter" idx="11"/>
          </p:nvPr>
        </p:nvSpPr>
        <p:spPr>
          <a:xfrm>
            <a:off x="612648" y="6057900"/>
            <a:ext cx="6306804" cy="685800"/>
          </a:xfrm>
        </p:spPr>
        <p:txBody>
          <a:bodyPr/>
          <a:lstStyle/>
          <a:p>
            <a:pPr algn="l"/>
            <a:r>
              <a:rPr lang="en-US" dirty="0"/>
              <a:t>PREDICTING THE TOP-N POPULAR VIDEOS VIA CROSS-DOMAIN HYBRID MODEL</a:t>
            </a:r>
          </a:p>
          <a:p>
            <a:pPr algn="l"/>
            <a:endParaRPr lang="en-US" dirty="0"/>
          </a:p>
        </p:txBody>
      </p:sp>
    </p:spTree>
    <p:extLst>
      <p:ext uri="{BB962C8B-B14F-4D97-AF65-F5344CB8AC3E}">
        <p14:creationId xmlns:p14="http://schemas.microsoft.com/office/powerpoint/2010/main" val="3570625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US" dirty="0" err="1">
                <a:solidFill>
                  <a:schemeClr val="accent1">
                    <a:lumMod val="75000"/>
                  </a:schemeClr>
                </a:solidFill>
              </a:rPr>
              <a:t>Screenshorts</a:t>
            </a:r>
            <a:r>
              <a:rPr lang="en-US" dirty="0">
                <a:solidFill>
                  <a:schemeClr val="accent1">
                    <a:lumMod val="75000"/>
                  </a:schemeClr>
                </a:solidFill>
              </a:rPr>
              <a:t> (Results)</a:t>
            </a:r>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pic>
        <p:nvPicPr>
          <p:cNvPr id="7" name="Content Placeholder 6">
            <a:extLst>
              <a:ext uri="{FF2B5EF4-FFF2-40B4-BE49-F238E27FC236}">
                <a16:creationId xmlns:a16="http://schemas.microsoft.com/office/drawing/2014/main" id="{E3F6228D-2259-45BE-0D3D-F3B3B035F4DE}"/>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55497" y="1752600"/>
            <a:ext cx="5867702" cy="2667137"/>
          </a:xfrm>
        </p:spPr>
      </p:pic>
      <p:sp>
        <p:nvSpPr>
          <p:cNvPr id="9" name="TextBox 8">
            <a:extLst>
              <a:ext uri="{FF2B5EF4-FFF2-40B4-BE49-F238E27FC236}">
                <a16:creationId xmlns:a16="http://schemas.microsoft.com/office/drawing/2014/main" id="{88D0794D-F108-9255-2CD3-51F7E292387D}"/>
              </a:ext>
            </a:extLst>
          </p:cNvPr>
          <p:cNvSpPr txBox="1"/>
          <p:nvPr/>
        </p:nvSpPr>
        <p:spPr>
          <a:xfrm>
            <a:off x="3200400" y="4768471"/>
            <a:ext cx="5225143" cy="369332"/>
          </a:xfrm>
          <a:prstGeom prst="rect">
            <a:avLst/>
          </a:prstGeom>
          <a:noFill/>
        </p:spPr>
        <p:txBody>
          <a:bodyPr wrap="square" rtlCol="0">
            <a:spAutoFit/>
          </a:bodyPr>
          <a:lstStyle/>
          <a:p>
            <a:r>
              <a:rPr lang="en-IN" dirty="0"/>
              <a:t>Fig 2. Overall Videos Page</a:t>
            </a:r>
          </a:p>
        </p:txBody>
      </p:sp>
    </p:spTree>
    <p:extLst>
      <p:ext uri="{BB962C8B-B14F-4D97-AF65-F5344CB8AC3E}">
        <p14:creationId xmlns:p14="http://schemas.microsoft.com/office/powerpoint/2010/main" val="1853641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US" dirty="0" err="1">
                <a:solidFill>
                  <a:schemeClr val="accent1">
                    <a:lumMod val="75000"/>
                  </a:schemeClr>
                </a:solidFill>
              </a:rPr>
              <a:t>Screenshorts</a:t>
            </a:r>
            <a:r>
              <a:rPr lang="en-US" dirty="0">
                <a:solidFill>
                  <a:schemeClr val="accent1">
                    <a:lumMod val="75000"/>
                  </a:schemeClr>
                </a:solidFill>
              </a:rPr>
              <a:t> (Results)</a:t>
            </a:r>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pic>
        <p:nvPicPr>
          <p:cNvPr id="7" name="Content Placeholder 6">
            <a:extLst>
              <a:ext uri="{FF2B5EF4-FFF2-40B4-BE49-F238E27FC236}">
                <a16:creationId xmlns:a16="http://schemas.microsoft.com/office/drawing/2014/main" id="{652752C7-2759-17BC-4510-13A39301BDF8}"/>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692126" y="1676400"/>
            <a:ext cx="5851673" cy="3296808"/>
          </a:xfrm>
        </p:spPr>
      </p:pic>
      <p:sp>
        <p:nvSpPr>
          <p:cNvPr id="9" name="TextBox 8">
            <a:extLst>
              <a:ext uri="{FF2B5EF4-FFF2-40B4-BE49-F238E27FC236}">
                <a16:creationId xmlns:a16="http://schemas.microsoft.com/office/drawing/2014/main" id="{6C3F69F3-0F0A-4CE3-64A6-EAC653E40E01}"/>
              </a:ext>
            </a:extLst>
          </p:cNvPr>
          <p:cNvSpPr txBox="1"/>
          <p:nvPr/>
        </p:nvSpPr>
        <p:spPr>
          <a:xfrm>
            <a:off x="2895600" y="5241472"/>
            <a:ext cx="5105400" cy="369332"/>
          </a:xfrm>
          <a:prstGeom prst="rect">
            <a:avLst/>
          </a:prstGeom>
          <a:noFill/>
        </p:spPr>
        <p:txBody>
          <a:bodyPr wrap="square" rtlCol="0">
            <a:spAutoFit/>
          </a:bodyPr>
          <a:lstStyle/>
          <a:p>
            <a:r>
              <a:rPr lang="en-IN" dirty="0"/>
              <a:t>Fig 3. Registered User Page</a:t>
            </a:r>
          </a:p>
        </p:txBody>
      </p:sp>
    </p:spTree>
    <p:extLst>
      <p:ext uri="{BB962C8B-B14F-4D97-AF65-F5344CB8AC3E}">
        <p14:creationId xmlns:p14="http://schemas.microsoft.com/office/powerpoint/2010/main" val="745508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US" dirty="0" err="1">
                <a:solidFill>
                  <a:schemeClr val="accent1">
                    <a:lumMod val="75000"/>
                  </a:schemeClr>
                </a:solidFill>
              </a:rPr>
              <a:t>Screenshorts</a:t>
            </a:r>
            <a:r>
              <a:rPr lang="en-US" dirty="0">
                <a:solidFill>
                  <a:schemeClr val="accent1">
                    <a:lumMod val="75000"/>
                  </a:schemeClr>
                </a:solidFill>
              </a:rPr>
              <a:t> (Results)</a:t>
            </a:r>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pic>
        <p:nvPicPr>
          <p:cNvPr id="7" name="Content Placeholder 6">
            <a:extLst>
              <a:ext uri="{FF2B5EF4-FFF2-40B4-BE49-F238E27FC236}">
                <a16:creationId xmlns:a16="http://schemas.microsoft.com/office/drawing/2014/main" id="{6B7702E8-08B3-6593-A1B3-94320F7893BF}"/>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685776" y="1692185"/>
            <a:ext cx="5772447" cy="3108415"/>
          </a:xfrm>
        </p:spPr>
      </p:pic>
      <p:sp>
        <p:nvSpPr>
          <p:cNvPr id="9" name="TextBox 8">
            <a:extLst>
              <a:ext uri="{FF2B5EF4-FFF2-40B4-BE49-F238E27FC236}">
                <a16:creationId xmlns:a16="http://schemas.microsoft.com/office/drawing/2014/main" id="{58359D8D-3731-425E-F131-8F336860C44E}"/>
              </a:ext>
            </a:extLst>
          </p:cNvPr>
          <p:cNvSpPr txBox="1"/>
          <p:nvPr/>
        </p:nvSpPr>
        <p:spPr>
          <a:xfrm>
            <a:off x="2743200" y="5088919"/>
            <a:ext cx="5715000" cy="369332"/>
          </a:xfrm>
          <a:prstGeom prst="rect">
            <a:avLst/>
          </a:prstGeom>
          <a:noFill/>
        </p:spPr>
        <p:txBody>
          <a:bodyPr wrap="square" rtlCol="0">
            <a:spAutoFit/>
          </a:bodyPr>
          <a:lstStyle/>
          <a:p>
            <a:r>
              <a:rPr lang="en-IN" dirty="0"/>
              <a:t>Fig 4. Videos Uploading Page</a:t>
            </a:r>
          </a:p>
        </p:txBody>
      </p:sp>
    </p:spTree>
    <p:extLst>
      <p:ext uri="{BB962C8B-B14F-4D97-AF65-F5344CB8AC3E}">
        <p14:creationId xmlns:p14="http://schemas.microsoft.com/office/powerpoint/2010/main" val="4020386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US" dirty="0" err="1">
                <a:solidFill>
                  <a:schemeClr val="accent1">
                    <a:lumMod val="75000"/>
                  </a:schemeClr>
                </a:solidFill>
              </a:rPr>
              <a:t>Screenshorts</a:t>
            </a:r>
            <a:r>
              <a:rPr lang="en-US" dirty="0">
                <a:solidFill>
                  <a:schemeClr val="accent1">
                    <a:lumMod val="75000"/>
                  </a:schemeClr>
                </a:solidFill>
              </a:rPr>
              <a:t> (Results)</a:t>
            </a:r>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pic>
        <p:nvPicPr>
          <p:cNvPr id="7" name="Content Placeholder 6">
            <a:extLst>
              <a:ext uri="{FF2B5EF4-FFF2-40B4-BE49-F238E27FC236}">
                <a16:creationId xmlns:a16="http://schemas.microsoft.com/office/drawing/2014/main" id="{FB7D0AA2-CD7F-EC9C-2958-227DE3B9B6F4}"/>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41227" y="1752600"/>
            <a:ext cx="5169174" cy="2904418"/>
          </a:xfrm>
        </p:spPr>
      </p:pic>
      <p:sp>
        <p:nvSpPr>
          <p:cNvPr id="9" name="TextBox 8">
            <a:extLst>
              <a:ext uri="{FF2B5EF4-FFF2-40B4-BE49-F238E27FC236}">
                <a16:creationId xmlns:a16="http://schemas.microsoft.com/office/drawing/2014/main" id="{63501F9A-43A9-4774-4C48-FE1752FB82B6}"/>
              </a:ext>
            </a:extLst>
          </p:cNvPr>
          <p:cNvSpPr txBox="1"/>
          <p:nvPr/>
        </p:nvSpPr>
        <p:spPr>
          <a:xfrm>
            <a:off x="2209800" y="4898711"/>
            <a:ext cx="5466169" cy="369332"/>
          </a:xfrm>
          <a:prstGeom prst="rect">
            <a:avLst/>
          </a:prstGeom>
          <a:noFill/>
        </p:spPr>
        <p:txBody>
          <a:bodyPr wrap="square" rtlCol="0">
            <a:spAutoFit/>
          </a:bodyPr>
          <a:lstStyle/>
          <a:p>
            <a:r>
              <a:rPr lang="en-US" dirty="0"/>
              <a:t>Fig 5. Number Of Likes For a Selected Video</a:t>
            </a:r>
            <a:endParaRPr lang="en-IN" dirty="0"/>
          </a:p>
        </p:txBody>
      </p:sp>
    </p:spTree>
    <p:extLst>
      <p:ext uri="{BB962C8B-B14F-4D97-AF65-F5344CB8AC3E}">
        <p14:creationId xmlns:p14="http://schemas.microsoft.com/office/powerpoint/2010/main" val="605921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US" dirty="0" err="1">
                <a:solidFill>
                  <a:schemeClr val="accent1">
                    <a:lumMod val="75000"/>
                  </a:schemeClr>
                </a:solidFill>
              </a:rPr>
              <a:t>Screenshorts</a:t>
            </a:r>
            <a:r>
              <a:rPr lang="en-US" dirty="0">
                <a:solidFill>
                  <a:schemeClr val="accent1">
                    <a:lumMod val="75000"/>
                  </a:schemeClr>
                </a:solidFill>
              </a:rPr>
              <a:t> (Results)</a:t>
            </a:r>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pic>
        <p:nvPicPr>
          <p:cNvPr id="7" name="Content Placeholder 6">
            <a:extLst>
              <a:ext uri="{FF2B5EF4-FFF2-40B4-BE49-F238E27FC236}">
                <a16:creationId xmlns:a16="http://schemas.microsoft.com/office/drawing/2014/main" id="{DE018256-A08F-D798-02C5-66F692B9ABB7}"/>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19000" y="1676400"/>
            <a:ext cx="5740695" cy="3321221"/>
          </a:xfrm>
        </p:spPr>
      </p:pic>
      <p:sp>
        <p:nvSpPr>
          <p:cNvPr id="9" name="TextBox 8">
            <a:extLst>
              <a:ext uri="{FF2B5EF4-FFF2-40B4-BE49-F238E27FC236}">
                <a16:creationId xmlns:a16="http://schemas.microsoft.com/office/drawing/2014/main" id="{A42FF796-F2AE-A959-525E-591A0182DD31}"/>
              </a:ext>
            </a:extLst>
          </p:cNvPr>
          <p:cNvSpPr txBox="1"/>
          <p:nvPr/>
        </p:nvSpPr>
        <p:spPr>
          <a:xfrm>
            <a:off x="3195391" y="5253678"/>
            <a:ext cx="5883295" cy="369332"/>
          </a:xfrm>
          <a:prstGeom prst="rect">
            <a:avLst/>
          </a:prstGeom>
          <a:noFill/>
        </p:spPr>
        <p:txBody>
          <a:bodyPr wrap="square" rtlCol="0">
            <a:spAutoFit/>
          </a:bodyPr>
          <a:lstStyle/>
          <a:p>
            <a:r>
              <a:rPr lang="nb-NO" dirty="0"/>
              <a:t>Fig 6. Trending Video Page</a:t>
            </a:r>
            <a:endParaRPr lang="en-IN" dirty="0"/>
          </a:p>
        </p:txBody>
      </p:sp>
    </p:spTree>
    <p:extLst>
      <p:ext uri="{BB962C8B-B14F-4D97-AF65-F5344CB8AC3E}">
        <p14:creationId xmlns:p14="http://schemas.microsoft.com/office/powerpoint/2010/main" val="2372770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US" dirty="0" err="1">
                <a:solidFill>
                  <a:schemeClr val="accent1">
                    <a:lumMod val="75000"/>
                  </a:schemeClr>
                </a:solidFill>
              </a:rPr>
              <a:t>Screenshorts</a:t>
            </a:r>
            <a:r>
              <a:rPr lang="en-US" dirty="0">
                <a:solidFill>
                  <a:schemeClr val="accent1">
                    <a:lumMod val="75000"/>
                  </a:schemeClr>
                </a:solidFill>
              </a:rPr>
              <a:t> (Results)</a:t>
            </a:r>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pic>
        <p:nvPicPr>
          <p:cNvPr id="7" name="Content Placeholder 6">
            <a:extLst>
              <a:ext uri="{FF2B5EF4-FFF2-40B4-BE49-F238E27FC236}">
                <a16:creationId xmlns:a16="http://schemas.microsoft.com/office/drawing/2014/main" id="{31C961F0-6F96-6656-DD47-947E29BD76C3}"/>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55497" y="1676400"/>
            <a:ext cx="5867702" cy="3283119"/>
          </a:xfrm>
        </p:spPr>
      </p:pic>
      <p:sp>
        <p:nvSpPr>
          <p:cNvPr id="10" name="TextBox 9">
            <a:extLst>
              <a:ext uri="{FF2B5EF4-FFF2-40B4-BE49-F238E27FC236}">
                <a16:creationId xmlns:a16="http://schemas.microsoft.com/office/drawing/2014/main" id="{03DEE838-D7C3-E5A6-4715-A48D8CF2D250}"/>
              </a:ext>
            </a:extLst>
          </p:cNvPr>
          <p:cNvSpPr txBox="1"/>
          <p:nvPr/>
        </p:nvSpPr>
        <p:spPr>
          <a:xfrm>
            <a:off x="2667000" y="5232053"/>
            <a:ext cx="4572000" cy="369332"/>
          </a:xfrm>
          <a:prstGeom prst="rect">
            <a:avLst/>
          </a:prstGeom>
          <a:noFill/>
        </p:spPr>
        <p:txBody>
          <a:bodyPr wrap="square">
            <a:spAutoFit/>
          </a:bodyPr>
          <a:lstStyle/>
          <a:p>
            <a:r>
              <a:rPr lang="en-IN" dirty="0"/>
              <a:t>Fig 7. Overall Trending videos Page</a:t>
            </a:r>
          </a:p>
        </p:txBody>
      </p:sp>
    </p:spTree>
    <p:extLst>
      <p:ext uri="{BB962C8B-B14F-4D97-AF65-F5344CB8AC3E}">
        <p14:creationId xmlns:p14="http://schemas.microsoft.com/office/powerpoint/2010/main" val="22101690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US" dirty="0" err="1">
                <a:solidFill>
                  <a:schemeClr val="accent1">
                    <a:lumMod val="75000"/>
                  </a:schemeClr>
                </a:solidFill>
              </a:rPr>
              <a:t>Screenshorts</a:t>
            </a:r>
            <a:r>
              <a:rPr lang="en-US">
                <a:solidFill>
                  <a:schemeClr val="accent1">
                    <a:lumMod val="75000"/>
                  </a:schemeClr>
                </a:solidFill>
              </a:rPr>
              <a:t> (Results)</a:t>
            </a:r>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pic>
        <p:nvPicPr>
          <p:cNvPr id="12" name="Content Placeholder 11">
            <a:extLst>
              <a:ext uri="{FF2B5EF4-FFF2-40B4-BE49-F238E27FC236}">
                <a16:creationId xmlns:a16="http://schemas.microsoft.com/office/drawing/2014/main" id="{42B0A17E-ABBD-C0C6-8865-F1232207C6D2}"/>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634974" y="1676400"/>
            <a:ext cx="5874052" cy="2971953"/>
          </a:xfrm>
        </p:spPr>
      </p:pic>
      <p:sp>
        <p:nvSpPr>
          <p:cNvPr id="14" name="TextBox 13">
            <a:extLst>
              <a:ext uri="{FF2B5EF4-FFF2-40B4-BE49-F238E27FC236}">
                <a16:creationId xmlns:a16="http://schemas.microsoft.com/office/drawing/2014/main" id="{D6061B7E-70AF-7366-FDA9-7BE1190C09AC}"/>
              </a:ext>
            </a:extLst>
          </p:cNvPr>
          <p:cNvSpPr txBox="1"/>
          <p:nvPr/>
        </p:nvSpPr>
        <p:spPr>
          <a:xfrm>
            <a:off x="2590800" y="4894378"/>
            <a:ext cx="4572000" cy="369332"/>
          </a:xfrm>
          <a:prstGeom prst="rect">
            <a:avLst/>
          </a:prstGeom>
          <a:noFill/>
        </p:spPr>
        <p:txBody>
          <a:bodyPr wrap="square">
            <a:spAutoFit/>
          </a:bodyPr>
          <a:lstStyle/>
          <a:p>
            <a:r>
              <a:rPr lang="en-US" dirty="0"/>
              <a:t>Fig 8.Graphical Analysis Of Videos</a:t>
            </a:r>
            <a:endParaRPr lang="en-IN" dirty="0"/>
          </a:p>
        </p:txBody>
      </p:sp>
    </p:spTree>
    <p:extLst>
      <p:ext uri="{BB962C8B-B14F-4D97-AF65-F5344CB8AC3E}">
        <p14:creationId xmlns:p14="http://schemas.microsoft.com/office/powerpoint/2010/main" val="886494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B1AEB-AAB8-4CC3-9806-09771E69B650}"/>
              </a:ext>
            </a:extLst>
          </p:cNvPr>
          <p:cNvSpPr>
            <a:spLocks noGrp="1"/>
          </p:cNvSpPr>
          <p:nvPr>
            <p:ph type="title"/>
          </p:nvPr>
        </p:nvSpPr>
        <p:spPr/>
        <p:txBody>
          <a:bodyPr/>
          <a:lstStyle/>
          <a:p>
            <a:r>
              <a:rPr lang="en-US" dirty="0"/>
              <a:t>             CONCLUSION</a:t>
            </a:r>
          </a:p>
        </p:txBody>
      </p:sp>
      <p:sp>
        <p:nvSpPr>
          <p:cNvPr id="3" name="Content Placeholder 2">
            <a:extLst>
              <a:ext uri="{FF2B5EF4-FFF2-40B4-BE49-F238E27FC236}">
                <a16:creationId xmlns:a16="http://schemas.microsoft.com/office/drawing/2014/main" id="{2C0C9E11-321B-4484-BD9E-D6070F313D65}"/>
              </a:ext>
            </a:extLst>
          </p:cNvPr>
          <p:cNvSpPr>
            <a:spLocks noGrp="1"/>
          </p:cNvSpPr>
          <p:nvPr>
            <p:ph sz="quarter" idx="1"/>
          </p:nvPr>
        </p:nvSpPr>
        <p:spPr/>
        <p:txBody>
          <a:bodyPr>
            <a:normAutofit/>
          </a:bodyPr>
          <a:lstStyle/>
          <a:p>
            <a:pPr marL="63500" marR="447675" indent="0" algn="just">
              <a:lnSpc>
                <a:spcPct val="107000"/>
              </a:lnSpc>
              <a:spcAft>
                <a:spcPts val="15"/>
              </a:spcAft>
              <a:buNone/>
            </a:pPr>
            <a:endParaRPr lang="en-IN" sz="1800" dirty="0">
              <a:solidFill>
                <a:srgbClr val="000000"/>
              </a:solidFill>
              <a:effectLst/>
              <a:latin typeface="Arial" panose="020B0604020202020204" pitchFamily="34" charset="0"/>
              <a:ea typeface="Arial" panose="020B0604020202020204" pitchFamily="34" charset="0"/>
            </a:endParaRPr>
          </a:p>
          <a:p>
            <a:pPr marL="69850" marR="447675" indent="0" algn="just">
              <a:lnSpc>
                <a:spcPct val="153000"/>
              </a:lnSpc>
              <a:spcAft>
                <a:spcPts val="15"/>
              </a:spcAft>
              <a:buNone/>
            </a:pPr>
            <a:r>
              <a:rPr lang="en-IN" sz="2000" dirty="0">
                <a:solidFill>
                  <a:srgbClr val="000000"/>
                </a:solidFill>
                <a:effectLst/>
                <a:latin typeface="Times New Roman" panose="02020603050405020304" pitchFamily="18" charset="0"/>
                <a:ea typeface="Arial" panose="020B0604020202020204" pitchFamily="34" charset="0"/>
              </a:rPr>
              <a:t>In this project, we have investigated the problem of top-N popular video prediction and have proposed a novel MFDI Prediction model. The proposed model predicts the top-N popular videos by enhancing the ability of early patterns to identify different popularity trends and by optimizing the model’s utilization of multi-source data. Experimental results obtained using real-world data demonstrate that the proposed model outperforms other models, including the state-of-the-art model</a:t>
            </a:r>
            <a:r>
              <a:rPr lang="en-IN" sz="2000" b="1" dirty="0">
                <a:solidFill>
                  <a:srgbClr val="000000"/>
                </a:solidFill>
                <a:effectLst/>
                <a:latin typeface="Times New Roman" panose="02020603050405020304" pitchFamily="18" charset="0"/>
                <a:ea typeface="Arial" panose="020B0604020202020204" pitchFamily="34" charset="0"/>
              </a:rPr>
              <a:t>.                                                                                                                                         </a:t>
            </a:r>
            <a:endParaRPr lang="en-IN" sz="2000" b="1" dirty="0">
              <a:solidFill>
                <a:srgbClr val="000000"/>
              </a:solidFill>
              <a:effectLst/>
              <a:latin typeface="Arial" panose="020B0604020202020204" pitchFamily="34" charset="0"/>
              <a:ea typeface="Arial" panose="020B0604020202020204" pitchFamily="34" charset="0"/>
            </a:endParaRPr>
          </a:p>
          <a:p>
            <a:pPr marL="63500" marR="447675" indent="0" algn="l">
              <a:lnSpc>
                <a:spcPct val="153000"/>
              </a:lnSpc>
              <a:spcAft>
                <a:spcPts val="15"/>
              </a:spcAft>
              <a:buNone/>
            </a:pPr>
            <a:endParaRPr lang="en-IN" sz="1800" dirty="0">
              <a:solidFill>
                <a:srgbClr val="000000"/>
              </a:solidFill>
              <a:effectLst/>
              <a:latin typeface="Arial" panose="020B0604020202020204" pitchFamily="34" charset="0"/>
              <a:ea typeface="Arial" panose="020B0604020202020204" pitchFamily="34" charset="0"/>
            </a:endParaRPr>
          </a:p>
          <a:p>
            <a:pPr marL="0" indent="0">
              <a:buNone/>
            </a:pPr>
            <a:endParaRPr lang="en-US" dirty="0"/>
          </a:p>
        </p:txBody>
      </p:sp>
      <p:sp>
        <p:nvSpPr>
          <p:cNvPr id="4" name="Footer Placeholder 3"/>
          <p:cNvSpPr>
            <a:spLocks noGrp="1"/>
          </p:cNvSpPr>
          <p:nvPr>
            <p:ph type="ftr" sz="quarter" idx="11"/>
          </p:nvPr>
        </p:nvSpPr>
        <p:spPr>
          <a:xfrm>
            <a:off x="612648" y="6248206"/>
            <a:ext cx="6096000" cy="381194"/>
          </a:xfrm>
        </p:spPr>
        <p:txBody>
          <a:bodyPr/>
          <a:lstStyle/>
          <a:p>
            <a:pPr algn="l"/>
            <a:r>
              <a:rPr lang="en-US" dirty="0"/>
              <a:t>PREDICTING THE TOP-N POPULAR VIDEOS VIA CROSS-DOMAIN HYBRID MODEL</a:t>
            </a:r>
          </a:p>
          <a:p>
            <a:pPr algn="l"/>
            <a:endParaRPr lang="en-US" dirty="0"/>
          </a:p>
        </p:txBody>
      </p:sp>
    </p:spTree>
    <p:extLst>
      <p:ext uri="{BB962C8B-B14F-4D97-AF65-F5344CB8AC3E}">
        <p14:creationId xmlns:p14="http://schemas.microsoft.com/office/powerpoint/2010/main" val="36305214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US" dirty="0">
                <a:solidFill>
                  <a:schemeClr val="accent1">
                    <a:lumMod val="75000"/>
                  </a:schemeClr>
                </a:solidFill>
              </a:rPr>
              <a:t>Future Enhancements</a:t>
            </a:r>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sp>
        <p:nvSpPr>
          <p:cNvPr id="5" name="Content Placeholder 4">
            <a:extLst>
              <a:ext uri="{FF2B5EF4-FFF2-40B4-BE49-F238E27FC236}">
                <a16:creationId xmlns:a16="http://schemas.microsoft.com/office/drawing/2014/main" id="{B0B3BC1C-F74B-730D-FD94-14B79C3A868C}"/>
              </a:ext>
            </a:extLst>
          </p:cNvPr>
          <p:cNvSpPr>
            <a:spLocks noGrp="1"/>
          </p:cNvSpPr>
          <p:nvPr>
            <p:ph sz="quarter" idx="1"/>
          </p:nvPr>
        </p:nvSpPr>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This project is our initial study on popularity prediction for Top-N popular videos. To the best of our knowledge, this study is the first popularity prediction research to focus on top-N popular videos. Our study still has room for improvement. Possible improvements include leveraging additional related early features and discovering more precise mathematical correlations between the attitudes of early viewers and future popularity trends. For example, in this study, the early viewers’ attitudes are inferred from only the three explicit </a:t>
            </a:r>
            <a:r>
              <a:rPr lang="en-US" sz="2000" dirty="0" err="1">
                <a:latin typeface="Times New Roman" panose="02020603050405020304" pitchFamily="18" charset="0"/>
                <a:cs typeface="Times New Roman" panose="02020603050405020304" pitchFamily="18" charset="0"/>
              </a:rPr>
              <a:t>behaviour</a:t>
            </a:r>
            <a:r>
              <a:rPr lang="en-US" sz="2000" dirty="0">
                <a:latin typeface="Times New Roman" panose="02020603050405020304" pitchFamily="18" charset="0"/>
                <a:cs typeface="Times New Roman" panose="02020603050405020304" pitchFamily="18" charset="0"/>
              </a:rPr>
              <a:t> factors; however, early viewers’ attitudes may also be reflected in many implicit ways. If more data related to early viewers’ attitudes or similar features could be well modeled, they would be helpful for further improving the model’s prediction performance, especially on the top-N popular videos</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8570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US" dirty="0">
                <a:solidFill>
                  <a:schemeClr val="accent1">
                    <a:lumMod val="75000"/>
                  </a:schemeClr>
                </a:solidFill>
              </a:rPr>
              <a:t>References</a:t>
            </a:r>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sp>
        <p:nvSpPr>
          <p:cNvPr id="5" name="Content Placeholder 4">
            <a:extLst>
              <a:ext uri="{FF2B5EF4-FFF2-40B4-BE49-F238E27FC236}">
                <a16:creationId xmlns:a16="http://schemas.microsoft.com/office/drawing/2014/main" id="{B0B3BC1C-F74B-730D-FD94-14B79C3A868C}"/>
              </a:ext>
            </a:extLst>
          </p:cNvPr>
          <p:cNvSpPr>
            <a:spLocks noGrp="1"/>
          </p:cNvSpPr>
          <p:nvPr>
            <p:ph sz="quarter" idx="1"/>
          </p:nvPr>
        </p:nvSpPr>
        <p:spPr/>
        <p:txBody>
          <a:bodyPr>
            <a:noAutofit/>
          </a:bodyPr>
          <a:lstStyle/>
          <a:p>
            <a:pPr marL="457200" indent="-457200">
              <a:buClr>
                <a:schemeClr val="tx1"/>
              </a:buClr>
              <a:buFont typeface="+mj-lt"/>
              <a:buAutoNum type="arabicPeriod"/>
            </a:pPr>
            <a:r>
              <a:rPr lang="en-US" sz="1800" dirty="0">
                <a:latin typeface="Times New Roman" panose="02020603050405020304" pitchFamily="18" charset="0"/>
                <a:cs typeface="Times New Roman" panose="02020603050405020304" pitchFamily="18" charset="0"/>
              </a:rPr>
              <a:t>Wan Bai , </a:t>
            </a:r>
            <a:r>
              <a:rPr lang="en-US" sz="1800" dirty="0" err="1">
                <a:latin typeface="Times New Roman" panose="02020603050405020304" pitchFamily="18" charset="0"/>
                <a:cs typeface="Times New Roman" panose="02020603050405020304" pitchFamily="18" charset="0"/>
              </a:rPr>
              <a:t>Yuxiao</a:t>
            </a:r>
            <a:r>
              <a:rPr lang="en-US" sz="1800" dirty="0">
                <a:latin typeface="Times New Roman" panose="02020603050405020304" pitchFamily="18" charset="0"/>
                <a:cs typeface="Times New Roman" panose="02020603050405020304" pitchFamily="18" charset="0"/>
              </a:rPr>
              <a:t> Zhang “Predicting Movie Popularity Via Cross-Platform Feature Fusion”.</a:t>
            </a:r>
          </a:p>
          <a:p>
            <a:pPr marL="457200" indent="-457200">
              <a:buClr>
                <a:schemeClr val="tx1"/>
              </a:buClr>
              <a:buFont typeface="+mj-lt"/>
              <a:buAutoNum type="arabicPeriod"/>
            </a:pPr>
            <a:r>
              <a:rPr lang="en-US" sz="1800" dirty="0" err="1">
                <a:latin typeface="Times New Roman" panose="02020603050405020304" pitchFamily="18" charset="0"/>
                <a:cs typeface="Times New Roman" panose="02020603050405020304" pitchFamily="18" charset="0"/>
              </a:rPr>
              <a:t>Promod</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k.Mishra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Indria</a:t>
            </a:r>
            <a:r>
              <a:rPr lang="en-US" sz="1800" dirty="0">
                <a:latin typeface="Times New Roman" panose="02020603050405020304" pitchFamily="18" charset="0"/>
                <a:cs typeface="Times New Roman" panose="02020603050405020304" pitchFamily="18" charset="0"/>
              </a:rPr>
              <a:t> Priyadarshini “Testing The Impact Of </a:t>
            </a:r>
            <a:r>
              <a:rPr lang="en-US" sz="1800" dirty="0" err="1">
                <a:latin typeface="Times New Roman" panose="02020603050405020304" pitchFamily="18" charset="0"/>
                <a:cs typeface="Times New Roman" panose="02020603050405020304" pitchFamily="18" charset="0"/>
              </a:rPr>
              <a:t>Uncertainity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ReviewsIn</a:t>
            </a:r>
            <a:r>
              <a:rPr lang="en-US" sz="1800" dirty="0">
                <a:latin typeface="Times New Roman" panose="02020603050405020304" pitchFamily="18" charset="0"/>
                <a:cs typeface="Times New Roman" panose="02020603050405020304" pitchFamily="18" charset="0"/>
              </a:rPr>
              <a:t> The Prediction Of Cross Domain Social Media Pages Rating”.</a:t>
            </a:r>
          </a:p>
          <a:p>
            <a:pPr marL="457200" indent="-457200">
              <a:buClr>
                <a:schemeClr val="tx1"/>
              </a:buClr>
              <a:buFont typeface="+mj-lt"/>
              <a:buAutoNum type="arabicPeriod"/>
            </a:pPr>
            <a:r>
              <a:rPr lang="en-IN" sz="1800" dirty="0">
                <a:latin typeface="Times New Roman" panose="02020603050405020304" pitchFamily="18" charset="0"/>
                <a:cs typeface="Times New Roman" panose="02020603050405020304" pitchFamily="18" charset="0"/>
              </a:rPr>
              <a:t>Adam Bielski, Tomasz </a:t>
            </a:r>
            <a:r>
              <a:rPr lang="en-IN" sz="1800" dirty="0" err="1">
                <a:latin typeface="Times New Roman" panose="02020603050405020304" pitchFamily="18" charset="0"/>
                <a:cs typeface="Times New Roman" panose="02020603050405020304" pitchFamily="18" charset="0"/>
              </a:rPr>
              <a:t>Trzcinski</a:t>
            </a:r>
            <a:r>
              <a:rPr lang="en-IN" sz="1800" dirty="0">
                <a:latin typeface="Times New Roman" panose="02020603050405020304" pitchFamily="18" charset="0"/>
                <a:cs typeface="Times New Roman" panose="02020603050405020304" pitchFamily="18" charset="0"/>
              </a:rPr>
              <a:t> “Understanding Multimodal Popularity Prediction Of Social Media Video With Self Attention”. </a:t>
            </a:r>
            <a:endParaRPr lang="en-US" sz="1800" dirty="0">
              <a:latin typeface="Times New Roman" panose="02020603050405020304" pitchFamily="18" charset="0"/>
              <a:cs typeface="Times New Roman" panose="02020603050405020304" pitchFamily="18" charset="0"/>
            </a:endParaRPr>
          </a:p>
          <a:p>
            <a:pPr marL="457200" indent="-457200">
              <a:buClr>
                <a:schemeClr val="tx1"/>
              </a:buClr>
              <a:buFont typeface="+mj-lt"/>
              <a:buAutoNum type="arabicPeriod"/>
            </a:pPr>
            <a:r>
              <a:rPr lang="en-US" sz="1800" dirty="0">
                <a:latin typeface="Times New Roman" panose="02020603050405020304" pitchFamily="18" charset="0"/>
                <a:cs typeface="Times New Roman" panose="02020603050405020304" pitchFamily="18" charset="0"/>
              </a:rPr>
              <a:t>Vikram </a:t>
            </a:r>
            <a:r>
              <a:rPr lang="en-US" sz="1800" dirty="0" err="1">
                <a:latin typeface="Times New Roman" panose="02020603050405020304" pitchFamily="18" charset="0"/>
                <a:cs typeface="Times New Roman" panose="02020603050405020304" pitchFamily="18" charset="0"/>
              </a:rPr>
              <a:t>Singh,Naveen</a:t>
            </a:r>
            <a:r>
              <a:rPr lang="en-US" sz="1800" dirty="0">
                <a:latin typeface="Times New Roman" panose="02020603050405020304" pitchFamily="18" charset="0"/>
                <a:cs typeface="Times New Roman" panose="02020603050405020304" pitchFamily="18" charset="0"/>
              </a:rPr>
              <a:t> Dahiya “Novel Approach For Predicting Popularity Of User Created Content Using Geographic -Economic And Attention Period Features”.</a:t>
            </a:r>
          </a:p>
          <a:p>
            <a:pPr marL="457200" indent="-457200">
              <a:buClr>
                <a:schemeClr val="tx1"/>
              </a:buClr>
              <a:buFont typeface="+mj-lt"/>
              <a:buAutoNum type="arabicPeriod"/>
            </a:pPr>
            <a:r>
              <a:rPr lang="en-US" sz="1800" dirty="0">
                <a:latin typeface="Times New Roman" panose="02020603050405020304" pitchFamily="18" charset="0"/>
                <a:cs typeface="Times New Roman" panose="02020603050405020304" pitchFamily="18" charset="0"/>
              </a:rPr>
              <a:t>W. Ding, Y. Shang, L. Guo, X. Hu, R. Yan, and T. He. Video popularity prediction by sentiment propagation via implicit network. In Proceedings of the 24th ACM </a:t>
            </a:r>
            <a:r>
              <a:rPr lang="en-US" sz="1800" dirty="0" err="1">
                <a:latin typeface="Times New Roman" panose="02020603050405020304" pitchFamily="18" charset="0"/>
                <a:cs typeface="Times New Roman" panose="02020603050405020304" pitchFamily="18" charset="0"/>
              </a:rPr>
              <a:t>Internationalon</a:t>
            </a:r>
            <a:r>
              <a:rPr lang="en-US" sz="1800" dirty="0">
                <a:latin typeface="Times New Roman" panose="02020603050405020304" pitchFamily="18" charset="0"/>
                <a:cs typeface="Times New Roman" panose="02020603050405020304" pitchFamily="18" charset="0"/>
              </a:rPr>
              <a:t> Conference on Information and Knowledge Management, CIKM ’15, pages 1621– 1630, New York, NY, USA, 2015. ACM.</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1743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DD57B-2CEF-4BB3-8DE5-B3813DE06E7C}"/>
              </a:ext>
            </a:extLst>
          </p:cNvPr>
          <p:cNvSpPr>
            <a:spLocks noGrp="1"/>
          </p:cNvSpPr>
          <p:nvPr>
            <p:ph type="title"/>
          </p:nvPr>
        </p:nvSpPr>
        <p:spPr/>
        <p:txBody>
          <a:bodyPr>
            <a:normAutofit/>
          </a:bodyPr>
          <a:lstStyle/>
          <a:p>
            <a:r>
              <a:rPr lang="en-US" sz="3200" dirty="0">
                <a:solidFill>
                  <a:schemeClr val="accent1">
                    <a:lumMod val="75000"/>
                  </a:schemeClr>
                </a:solidFill>
              </a:rPr>
              <a:t>DISADVANTAGES OF EXISTING SYSTEMS</a:t>
            </a:r>
          </a:p>
        </p:txBody>
      </p:sp>
      <p:sp>
        <p:nvSpPr>
          <p:cNvPr id="3" name="Content Placeholder 2">
            <a:extLst>
              <a:ext uri="{FF2B5EF4-FFF2-40B4-BE49-F238E27FC236}">
                <a16:creationId xmlns:a16="http://schemas.microsoft.com/office/drawing/2014/main" id="{078C90B8-BDA0-445D-8A97-909BC822A626}"/>
              </a:ext>
            </a:extLst>
          </p:cNvPr>
          <p:cNvSpPr>
            <a:spLocks noGrp="1"/>
          </p:cNvSpPr>
          <p:nvPr>
            <p:ph sz="quarter" idx="1"/>
          </p:nvPr>
        </p:nvSpPr>
        <p:spPr/>
        <p:txBody>
          <a:bodyPr>
            <a:normAutofit/>
          </a:bodyPr>
          <a:lstStyle/>
          <a:p>
            <a:pPr algn="just">
              <a:buFont typeface="Wingdings" pitchFamily="2" charset="2"/>
              <a:buChar char="Ø"/>
            </a:pPr>
            <a:r>
              <a:rPr lang="en-US" sz="2200" dirty="0">
                <a:latin typeface="Times New Roman" panose="02020603050405020304" pitchFamily="18" charset="0"/>
                <a:cs typeface="Times New Roman" panose="02020603050405020304" pitchFamily="18" charset="0"/>
              </a:rPr>
              <a:t>First, popular and unpopular videos may have similar early view patterns, and this similarity limits the performance benefit of video classification based on early view patterns. </a:t>
            </a:r>
          </a:p>
          <a:p>
            <a:pPr algn="just">
              <a:buFont typeface="Wingdings" pitchFamily="2" charset="2"/>
              <a:buChar char="Ø"/>
            </a:pPr>
            <a:r>
              <a:rPr lang="en-US" sz="2200" dirty="0">
                <a:latin typeface="Times New Roman" panose="02020603050405020304" pitchFamily="18" charset="0"/>
                <a:cs typeface="Times New Roman" panose="02020603050405020304" pitchFamily="18" charset="0"/>
              </a:rPr>
              <a:t>Second, existing studies show that the strong correlation between early views and long-term popularity dominates the training of the prediction models. </a:t>
            </a:r>
          </a:p>
        </p:txBody>
      </p:sp>
      <p:sp>
        <p:nvSpPr>
          <p:cNvPr id="4" name="Footer Placeholder 3"/>
          <p:cNvSpPr>
            <a:spLocks noGrp="1"/>
          </p:cNvSpPr>
          <p:nvPr>
            <p:ph type="ftr" sz="quarter" idx="11"/>
          </p:nvPr>
        </p:nvSpPr>
        <p:spPr>
          <a:xfrm>
            <a:off x="533400" y="6248303"/>
            <a:ext cx="6248400" cy="457394"/>
          </a:xfrm>
        </p:spPr>
        <p:txBody>
          <a:bodyPr/>
          <a:lstStyle/>
          <a:p>
            <a:pPr algn="l"/>
            <a:r>
              <a:rPr lang="en-US" dirty="0"/>
              <a:t>PREDICTING THE TOP-N POPULAR VIDEOS VIA CROSS-DOMAIN HYBRID MODEL</a:t>
            </a:r>
          </a:p>
          <a:p>
            <a:pPr algn="l"/>
            <a:endParaRPr lang="en-US" dirty="0"/>
          </a:p>
        </p:txBody>
      </p:sp>
    </p:spTree>
    <p:extLst>
      <p:ext uri="{BB962C8B-B14F-4D97-AF65-F5344CB8AC3E}">
        <p14:creationId xmlns:p14="http://schemas.microsoft.com/office/powerpoint/2010/main" val="2015484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US" dirty="0" err="1">
                <a:solidFill>
                  <a:schemeClr val="accent1">
                    <a:lumMod val="75000"/>
                  </a:schemeClr>
                </a:solidFill>
              </a:rPr>
              <a:t>Github</a:t>
            </a:r>
            <a:r>
              <a:rPr lang="en-US" dirty="0">
                <a:solidFill>
                  <a:schemeClr val="accent1">
                    <a:lumMod val="75000"/>
                  </a:schemeClr>
                </a:solidFill>
              </a:rPr>
              <a:t> link</a:t>
            </a:r>
            <a:endParaRPr lang="en-IN" dirty="0">
              <a:solidFill>
                <a:schemeClr val="accent1">
                  <a:lumMod val="75000"/>
                </a:schemeClr>
              </a:solidFill>
            </a:endParaRP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sp>
        <p:nvSpPr>
          <p:cNvPr id="5" name="Content Placeholder 4">
            <a:extLst>
              <a:ext uri="{FF2B5EF4-FFF2-40B4-BE49-F238E27FC236}">
                <a16:creationId xmlns:a16="http://schemas.microsoft.com/office/drawing/2014/main" id="{B0B3BC1C-F74B-730D-FD94-14B79C3A868C}"/>
              </a:ext>
            </a:extLst>
          </p:cNvPr>
          <p:cNvSpPr>
            <a:spLocks noGrp="1"/>
          </p:cNvSpPr>
          <p:nvPr>
            <p:ph sz="quarter" idx="1"/>
          </p:nvPr>
        </p:nvSpPr>
        <p:spPr/>
        <p:txBody>
          <a:bodyPr>
            <a:noAutofit/>
          </a:bodyPr>
          <a:lstStyle/>
          <a:p>
            <a:pPr marL="0" indent="0">
              <a:buClr>
                <a:schemeClr val="tx1"/>
              </a:buClr>
              <a:buNone/>
            </a:pPr>
            <a:endParaRPr lang="en-US" sz="1800" b="1" u="sng" dirty="0">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endParaRPr>
          </a:p>
          <a:p>
            <a:pPr marL="0" indent="0">
              <a:buClr>
                <a:schemeClr val="tx1"/>
              </a:buClr>
              <a:buNone/>
            </a:pPr>
            <a:r>
              <a:rPr lang="en-US" sz="1800" b="1" u="sng" dirty="0">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https://github.com/rohitmoon/top-n-popular-videos-project</a:t>
            </a:r>
            <a:endParaRPr lang="en-IN" sz="1800" b="1" dirty="0">
              <a:effectLst/>
              <a:latin typeface="Times New Roman" panose="02020603050405020304" pitchFamily="18" charset="0"/>
              <a:ea typeface="Times New Roman" panose="02020603050405020304" pitchFamily="18" charset="0"/>
            </a:endParaRPr>
          </a:p>
          <a:p>
            <a:pPr marL="0" indent="0">
              <a:buClr>
                <a:schemeClr val="tx1"/>
              </a:buClr>
              <a:buNone/>
            </a:pPr>
            <a:endParaRPr lang="en-IN" sz="1800" b="1" u="sng" dirty="0">
              <a:latin typeface="Times New Roman" panose="02020603050405020304" pitchFamily="18" charset="0"/>
            </a:endParaRPr>
          </a:p>
        </p:txBody>
      </p:sp>
    </p:spTree>
    <p:extLst>
      <p:ext uri="{BB962C8B-B14F-4D97-AF65-F5344CB8AC3E}">
        <p14:creationId xmlns:p14="http://schemas.microsoft.com/office/powerpoint/2010/main" val="2225743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8126B-8E14-4CCD-B782-C580F1876C22}"/>
              </a:ext>
            </a:extLst>
          </p:cNvPr>
          <p:cNvSpPr>
            <a:spLocks noGrp="1"/>
          </p:cNvSpPr>
          <p:nvPr>
            <p:ph type="title"/>
          </p:nvPr>
        </p:nvSpPr>
        <p:spPr>
          <a:xfrm>
            <a:off x="495300" y="2933700"/>
            <a:ext cx="8153400" cy="990600"/>
          </a:xfrm>
        </p:spPr>
        <p:txBody>
          <a:bodyPr/>
          <a:lstStyle/>
          <a:p>
            <a:pPr algn="ctr"/>
            <a:r>
              <a:rPr lang="en-US" dirty="0"/>
              <a:t>THANK YOU</a:t>
            </a:r>
            <a:endParaRPr lang="en-IN" dirty="0"/>
          </a:p>
        </p:txBody>
      </p:sp>
    </p:spTree>
    <p:extLst>
      <p:ext uri="{BB962C8B-B14F-4D97-AF65-F5344CB8AC3E}">
        <p14:creationId xmlns:p14="http://schemas.microsoft.com/office/powerpoint/2010/main" val="1886752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28C59-22D3-4D55-8237-2C2BD3D39583}"/>
              </a:ext>
            </a:extLst>
          </p:cNvPr>
          <p:cNvSpPr>
            <a:spLocks noGrp="1"/>
          </p:cNvSpPr>
          <p:nvPr>
            <p:ph type="title"/>
          </p:nvPr>
        </p:nvSpPr>
        <p:spPr/>
        <p:txBody>
          <a:bodyPr>
            <a:normAutofit/>
          </a:bodyPr>
          <a:lstStyle/>
          <a:p>
            <a:r>
              <a:rPr lang="en-US" sz="3200" dirty="0">
                <a:solidFill>
                  <a:schemeClr val="accent1">
                    <a:lumMod val="75000"/>
                  </a:schemeClr>
                </a:solidFill>
              </a:rPr>
              <a:t>PROPOSED SYSTEM </a:t>
            </a:r>
          </a:p>
        </p:txBody>
      </p:sp>
      <p:sp>
        <p:nvSpPr>
          <p:cNvPr id="3" name="Content Placeholder 2">
            <a:extLst>
              <a:ext uri="{FF2B5EF4-FFF2-40B4-BE49-F238E27FC236}">
                <a16:creationId xmlns:a16="http://schemas.microsoft.com/office/drawing/2014/main" id="{93FBA671-96AD-43C3-BBC0-23377B228113}"/>
              </a:ext>
            </a:extLst>
          </p:cNvPr>
          <p:cNvSpPr>
            <a:spLocks noGrp="1"/>
          </p:cNvSpPr>
          <p:nvPr>
            <p:ph sz="quarter" idx="1"/>
          </p:nvPr>
        </p:nvSpPr>
        <p:spPr/>
        <p:txBody>
          <a:bodyPr>
            <a:normAutofit/>
          </a:bodyPr>
          <a:lstStyle/>
          <a:p>
            <a:pPr marL="0" indent="0" algn="just">
              <a:buFont typeface="Wingdings" pitchFamily="2" charset="2"/>
              <a:buChar char="Ø"/>
            </a:pPr>
            <a:r>
              <a:rPr lang="en-US" sz="2200" dirty="0">
                <a:latin typeface="Times New Roman" panose="02020603050405020304" pitchFamily="18" charset="0"/>
                <a:cs typeface="Times New Roman" panose="02020603050405020304" pitchFamily="18" charset="0"/>
              </a:rPr>
              <a:t>We propose a model for predicting the top-N popular videos .By enhancing the ability of early patterns to distinguish among popularity trends.</a:t>
            </a:r>
          </a:p>
          <a:p>
            <a:pPr marL="0" indent="0" algn="just">
              <a:buFont typeface="Wingdings" pitchFamily="2" charset="2"/>
              <a:buChar char="Ø"/>
            </a:pPr>
            <a:r>
              <a:rPr lang="en-US" sz="2200" dirty="0">
                <a:latin typeface="Times New Roman" panose="02020603050405020304" pitchFamily="18" charset="0"/>
                <a:cs typeface="Times New Roman" panose="02020603050405020304" pitchFamily="18" charset="0"/>
              </a:rPr>
              <a:t>We evaluate the proposed model using real-world data consisting of videos form YouTube and social network data from twitter. </a:t>
            </a:r>
          </a:p>
          <a:p>
            <a:pPr marL="0" indent="0" algn="just">
              <a:buFont typeface="Wingdings" pitchFamily="2" charset="2"/>
              <a:buChar char="Ø"/>
            </a:pPr>
            <a:r>
              <a:rPr lang="en-US" sz="2200" dirty="0">
                <a:latin typeface="Times New Roman" panose="02020603050405020304" pitchFamily="18" charset="0"/>
                <a:cs typeface="Times New Roman" panose="02020603050405020304" pitchFamily="18" charset="0"/>
              </a:rPr>
              <a:t>The most video in OVS system is unpopular. So models learns the popularity trend of unpopular videos to improve their performance. </a:t>
            </a:r>
          </a:p>
        </p:txBody>
      </p:sp>
      <p:sp>
        <p:nvSpPr>
          <p:cNvPr id="4" name="Footer Placeholder 3"/>
          <p:cNvSpPr>
            <a:spLocks noGrp="1"/>
          </p:cNvSpPr>
          <p:nvPr>
            <p:ph type="ftr" sz="quarter" idx="11"/>
          </p:nvPr>
        </p:nvSpPr>
        <p:spPr>
          <a:xfrm>
            <a:off x="612648" y="6210203"/>
            <a:ext cx="6858000" cy="533593"/>
          </a:xfrm>
        </p:spPr>
        <p:txBody>
          <a:bodyPr/>
          <a:lstStyle/>
          <a:p>
            <a:pPr algn="l"/>
            <a:r>
              <a:rPr lang="en-US" dirty="0"/>
              <a:t>PREDICTING THE TOP-N POPULAR VIDEOS VIA CROSS-DOMAIN HYBRID MODEL</a:t>
            </a:r>
          </a:p>
          <a:p>
            <a:pPr algn="l"/>
            <a:endParaRPr lang="en-US" dirty="0"/>
          </a:p>
        </p:txBody>
      </p:sp>
    </p:spTree>
    <p:extLst>
      <p:ext uri="{BB962C8B-B14F-4D97-AF65-F5344CB8AC3E}">
        <p14:creationId xmlns:p14="http://schemas.microsoft.com/office/powerpoint/2010/main" val="1046009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A082D-5476-4AB1-9E46-AA028502C860}"/>
              </a:ext>
            </a:extLst>
          </p:cNvPr>
          <p:cNvSpPr>
            <a:spLocks noGrp="1"/>
          </p:cNvSpPr>
          <p:nvPr>
            <p:ph type="title"/>
          </p:nvPr>
        </p:nvSpPr>
        <p:spPr/>
        <p:txBody>
          <a:bodyPr>
            <a:normAutofit/>
          </a:bodyPr>
          <a:lstStyle/>
          <a:p>
            <a:r>
              <a:rPr lang="en-US" sz="3600" dirty="0">
                <a:solidFill>
                  <a:schemeClr val="accent1">
                    <a:lumMod val="75000"/>
                  </a:schemeClr>
                </a:solidFill>
              </a:rPr>
              <a:t>ADVANTAGES OF PROPOSED SYSTEM</a:t>
            </a:r>
          </a:p>
        </p:txBody>
      </p:sp>
      <p:sp>
        <p:nvSpPr>
          <p:cNvPr id="3" name="Content Placeholder 2">
            <a:extLst>
              <a:ext uri="{FF2B5EF4-FFF2-40B4-BE49-F238E27FC236}">
                <a16:creationId xmlns:a16="http://schemas.microsoft.com/office/drawing/2014/main" id="{5480C4CB-9711-4295-883B-38B3B0A9AF9D}"/>
              </a:ext>
            </a:extLst>
          </p:cNvPr>
          <p:cNvSpPr>
            <a:spLocks noGrp="1"/>
          </p:cNvSpPr>
          <p:nvPr>
            <p:ph sz="quarter" idx="1"/>
          </p:nvPr>
        </p:nvSpPr>
        <p:spPr/>
        <p:txBody>
          <a:bodyPr>
            <a:normAutofit/>
          </a:bodyPr>
          <a:lstStyle/>
          <a:p>
            <a:pPr algn="just">
              <a:buFont typeface="Wingdings" panose="05000000000000000000" pitchFamily="2" charset="2"/>
              <a:buChar char="Ø"/>
            </a:pPr>
            <a:r>
              <a:rPr lang="en-US" sz="2200" dirty="0"/>
              <a:t> </a:t>
            </a:r>
            <a:r>
              <a:rPr lang="en-US" sz="2200" dirty="0">
                <a:latin typeface="Times New Roman" panose="02020603050405020304" pitchFamily="18" charset="0"/>
                <a:cs typeface="Times New Roman" panose="02020603050405020304" pitchFamily="18" charset="0"/>
              </a:rPr>
              <a:t>Proposed model outperforms state of art models, there by confirming the benefits of our efforts to improve the prediction performance for the top-N popular videos. </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model is designed to improve discovery of popular videos and their popularity trends. </a:t>
            </a:r>
          </a:p>
        </p:txBody>
      </p:sp>
      <p:sp>
        <p:nvSpPr>
          <p:cNvPr id="4" name="Footer Placeholder 3"/>
          <p:cNvSpPr>
            <a:spLocks noGrp="1"/>
          </p:cNvSpPr>
          <p:nvPr>
            <p:ph type="ftr" sz="quarter" idx="11"/>
          </p:nvPr>
        </p:nvSpPr>
        <p:spPr>
          <a:xfrm>
            <a:off x="589387" y="6172103"/>
            <a:ext cx="6477000" cy="609794"/>
          </a:xfrm>
        </p:spPr>
        <p:txBody>
          <a:bodyPr/>
          <a:lstStyle/>
          <a:p>
            <a:pPr algn="l"/>
            <a:r>
              <a:rPr lang="en-US" dirty="0"/>
              <a:t>PREDICTING THE TOP-N POPULAR VIDEOS VIA CROSS-DOMAIN HYBRID MODEL</a:t>
            </a:r>
          </a:p>
          <a:p>
            <a:pPr algn="l"/>
            <a:endParaRPr lang="en-US" dirty="0"/>
          </a:p>
        </p:txBody>
      </p:sp>
    </p:spTree>
    <p:extLst>
      <p:ext uri="{BB962C8B-B14F-4D97-AF65-F5344CB8AC3E}">
        <p14:creationId xmlns:p14="http://schemas.microsoft.com/office/powerpoint/2010/main" val="1239183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BEC7E-5AAD-4757-8355-66F3C9067FB8}"/>
              </a:ext>
            </a:extLst>
          </p:cNvPr>
          <p:cNvSpPr>
            <a:spLocks noGrp="1"/>
          </p:cNvSpPr>
          <p:nvPr>
            <p:ph type="title"/>
          </p:nvPr>
        </p:nvSpPr>
        <p:spPr/>
        <p:txBody>
          <a:bodyPr/>
          <a:lstStyle/>
          <a:p>
            <a:r>
              <a:rPr lang="en-US" dirty="0">
                <a:solidFill>
                  <a:schemeClr val="accent1">
                    <a:lumMod val="75000"/>
                  </a:schemeClr>
                </a:solidFill>
              </a:rPr>
              <a:t>Hardware requirements </a:t>
            </a:r>
          </a:p>
        </p:txBody>
      </p:sp>
      <p:sp>
        <p:nvSpPr>
          <p:cNvPr id="4" name="Footer Placeholder 3"/>
          <p:cNvSpPr>
            <a:spLocks noGrp="1"/>
          </p:cNvSpPr>
          <p:nvPr>
            <p:ph type="ftr" sz="quarter" idx="11"/>
          </p:nvPr>
        </p:nvSpPr>
        <p:spPr>
          <a:xfrm>
            <a:off x="612648" y="6210203"/>
            <a:ext cx="6172200" cy="533594"/>
          </a:xfrm>
        </p:spPr>
        <p:txBody>
          <a:bodyPr/>
          <a:lstStyle/>
          <a:p>
            <a:pPr algn="l"/>
            <a:r>
              <a:rPr lang="en-US" dirty="0"/>
              <a:t>PREDICTING THE TOP-N POPULAR VIDEOS VIA CROSS-DOMAIN HYBRID MODEL</a:t>
            </a:r>
          </a:p>
          <a:p>
            <a:pPr algn="l"/>
            <a:endParaRPr lang="en-US" dirty="0"/>
          </a:p>
        </p:txBody>
      </p:sp>
      <p:sp>
        <p:nvSpPr>
          <p:cNvPr id="8" name="Content Placeholder 7">
            <a:extLst>
              <a:ext uri="{FF2B5EF4-FFF2-40B4-BE49-F238E27FC236}">
                <a16:creationId xmlns:a16="http://schemas.microsoft.com/office/drawing/2014/main" id="{E08C01D4-F019-24F0-D412-E1BFDBC12A8B}"/>
              </a:ext>
            </a:extLst>
          </p:cNvPr>
          <p:cNvSpPr>
            <a:spLocks noGrp="1"/>
          </p:cNvSpPr>
          <p:nvPr>
            <p:ph sz="quarter" idx="1"/>
          </p:nvPr>
        </p:nvSpPr>
        <p:spPr/>
        <p:txBody>
          <a:bodyPr/>
          <a:lstStyle/>
          <a:p>
            <a:pPr marL="742950" marR="447675" lvl="1" indent="-285750" algn="just" fontAlgn="base">
              <a:lnSpc>
                <a:spcPct val="107000"/>
              </a:lnSpc>
              <a:spcAft>
                <a:spcPts val="15"/>
              </a:spcAft>
              <a:buClr>
                <a:srgbClr val="000000"/>
              </a:buClr>
              <a:buSzPts val="16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System                                          : Minimum of Intel core i3 processor. </a:t>
            </a:r>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742950" marR="447675" lvl="1" indent="-285750" algn="just" fontAlgn="base">
              <a:lnSpc>
                <a:spcPct val="106000"/>
              </a:lnSpc>
              <a:spcAft>
                <a:spcPts val="15"/>
              </a:spcAft>
              <a:buClr>
                <a:srgbClr val="000000"/>
              </a:buClr>
              <a:buSzPts val="16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Hard disk                                     : 16 GB </a:t>
            </a:r>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742950" marR="447675" lvl="1" indent="-285750" algn="just" fontAlgn="base">
              <a:lnSpc>
                <a:spcPct val="107000"/>
              </a:lnSpc>
              <a:spcAft>
                <a:spcPts val="15"/>
              </a:spcAft>
              <a:buClr>
                <a:srgbClr val="000000"/>
              </a:buClr>
              <a:buSzPts val="16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Monitor                                        : 14’ Colour Monitor. </a:t>
            </a:r>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742950" marR="447675" lvl="1" indent="-285750" algn="just" fontAlgn="base">
              <a:lnSpc>
                <a:spcPct val="107000"/>
              </a:lnSpc>
              <a:spcAft>
                <a:spcPts val="15"/>
              </a:spcAft>
              <a:buClr>
                <a:srgbClr val="000000"/>
              </a:buClr>
              <a:buSzPts val="16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Mouse                                           : Optical Mouse. </a:t>
            </a:r>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742950" marR="447675" lvl="1" indent="-285750" algn="just" fontAlgn="base">
              <a:lnSpc>
                <a:spcPct val="107000"/>
              </a:lnSpc>
              <a:spcAft>
                <a:spcPts val="15"/>
              </a:spcAft>
              <a:buClr>
                <a:srgbClr val="000000"/>
              </a:buClr>
              <a:buSzPts val="16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RAM                                             : 4 GB  </a:t>
            </a:r>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825896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232D8-359D-44FE-97F6-EBFA59C586D1}"/>
              </a:ext>
            </a:extLst>
          </p:cNvPr>
          <p:cNvSpPr>
            <a:spLocks noGrp="1"/>
          </p:cNvSpPr>
          <p:nvPr>
            <p:ph type="title"/>
          </p:nvPr>
        </p:nvSpPr>
        <p:spPr/>
        <p:txBody>
          <a:bodyPr/>
          <a:lstStyle/>
          <a:p>
            <a:r>
              <a:rPr lang="en-US" dirty="0">
                <a:solidFill>
                  <a:schemeClr val="accent1">
                    <a:lumMod val="75000"/>
                  </a:schemeClr>
                </a:solidFill>
              </a:rPr>
              <a:t>Software Requirements</a:t>
            </a:r>
          </a:p>
        </p:txBody>
      </p:sp>
      <p:sp>
        <p:nvSpPr>
          <p:cNvPr id="3" name="Content Placeholder 2">
            <a:extLst>
              <a:ext uri="{FF2B5EF4-FFF2-40B4-BE49-F238E27FC236}">
                <a16:creationId xmlns:a16="http://schemas.microsoft.com/office/drawing/2014/main" id="{9FC3A064-495B-4FE5-8DBF-EDB55FB26516}"/>
              </a:ext>
            </a:extLst>
          </p:cNvPr>
          <p:cNvSpPr>
            <a:spLocks noGrp="1"/>
          </p:cNvSpPr>
          <p:nvPr>
            <p:ph sz="quarter" idx="1"/>
          </p:nvPr>
        </p:nvSpPr>
        <p:spPr/>
        <p:txBody>
          <a:bodyPr>
            <a:normAutofit/>
          </a:bodyPr>
          <a:lstStyle/>
          <a:p>
            <a:pPr marL="742950" marR="447675" lvl="1" indent="-285750" algn="just" fontAlgn="base">
              <a:lnSpc>
                <a:spcPct val="107000"/>
              </a:lnSpc>
              <a:spcAft>
                <a:spcPts val="15"/>
              </a:spcAft>
              <a:buClr>
                <a:srgbClr val="000000"/>
              </a:buClr>
              <a:buSzPts val="1600"/>
              <a:buFont typeface="Arial" panose="020B0604020202020204" pitchFamily="34" charset="0"/>
              <a:buChar char="•"/>
            </a:pPr>
            <a:r>
              <a:rPr lang="en-IN" sz="1800" b="1"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a:t>
            </a:r>
            <a:r>
              <a:rPr lang="en-IN"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Operating system                                : Windows 7 Ultimate. </a:t>
            </a:r>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742950" marR="447675" lvl="1" indent="-285750" algn="just" fontAlgn="base">
              <a:lnSpc>
                <a:spcPct val="106000"/>
              </a:lnSpc>
              <a:spcAft>
                <a:spcPts val="15"/>
              </a:spcAft>
              <a:buClr>
                <a:srgbClr val="000000"/>
              </a:buClr>
              <a:buSzPts val="16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Coding Language                                : Python. </a:t>
            </a:r>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742950" marR="447675" lvl="1" indent="-285750" algn="just" fontAlgn="base">
              <a:lnSpc>
                <a:spcPct val="107000"/>
              </a:lnSpc>
              <a:spcAft>
                <a:spcPts val="15"/>
              </a:spcAft>
              <a:buClr>
                <a:srgbClr val="000000"/>
              </a:buClr>
              <a:buSzPts val="16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Designing                                             : HTML, CSS and JavaScript. </a:t>
            </a:r>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742950" marR="447675" lvl="1" indent="-285750" algn="just" fontAlgn="base">
              <a:lnSpc>
                <a:spcPct val="106000"/>
              </a:lnSpc>
              <a:spcAft>
                <a:spcPts val="15"/>
              </a:spcAft>
              <a:buClr>
                <a:srgbClr val="000000"/>
              </a:buClr>
              <a:buSzPts val="1600"/>
              <a:buFont typeface="Arial" panose="020B0604020202020204" pitchFamily="34" charset="0"/>
              <a:buChar char="•"/>
            </a:pPr>
            <a:r>
              <a:rPr lang="en-IN" sz="1800"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Arial" panose="020B0604020202020204" pitchFamily="34" charset="0"/>
              </a:rPr>
              <a:t> Data Base                                             : MySQL   </a:t>
            </a:r>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0" indent="0">
              <a:buNone/>
            </a:pPr>
            <a:endParaRPr lang="en-IN" sz="2200" dirty="0"/>
          </a:p>
        </p:txBody>
      </p:sp>
      <p:sp>
        <p:nvSpPr>
          <p:cNvPr id="4" name="Footer Placeholder 3"/>
          <p:cNvSpPr>
            <a:spLocks noGrp="1"/>
          </p:cNvSpPr>
          <p:nvPr>
            <p:ph type="ftr" sz="quarter" idx="11"/>
          </p:nvPr>
        </p:nvSpPr>
        <p:spPr>
          <a:xfrm>
            <a:off x="612648" y="6286403"/>
            <a:ext cx="6096000" cy="381194"/>
          </a:xfrm>
        </p:spPr>
        <p:txBody>
          <a:bodyPr/>
          <a:lstStyle/>
          <a:p>
            <a:pPr algn="l"/>
            <a:r>
              <a:rPr lang="en-US" dirty="0"/>
              <a:t>PREDICTING THE TOP-N POPULAR VIDEOS VIA CROSS-DOMAIN HYBRID MODEL</a:t>
            </a:r>
          </a:p>
          <a:p>
            <a:pPr algn="l"/>
            <a:endParaRPr lang="en-US" dirty="0"/>
          </a:p>
        </p:txBody>
      </p:sp>
    </p:spTree>
    <p:extLst>
      <p:ext uri="{BB962C8B-B14F-4D97-AF65-F5344CB8AC3E}">
        <p14:creationId xmlns:p14="http://schemas.microsoft.com/office/powerpoint/2010/main" val="3646349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84DD-F08F-1A83-B6B6-AC83B2D500D8}"/>
              </a:ext>
            </a:extLst>
          </p:cNvPr>
          <p:cNvSpPr>
            <a:spLocks noGrp="1"/>
          </p:cNvSpPr>
          <p:nvPr>
            <p:ph type="title"/>
          </p:nvPr>
        </p:nvSpPr>
        <p:spPr/>
        <p:txBody>
          <a:bodyPr/>
          <a:lstStyle/>
          <a:p>
            <a:r>
              <a:rPr lang="en-IN" dirty="0">
                <a:solidFill>
                  <a:schemeClr val="accent1">
                    <a:lumMod val="75000"/>
                  </a:schemeClr>
                </a:solidFill>
              </a:rPr>
              <a:t>NOVELTY</a:t>
            </a:r>
          </a:p>
        </p:txBody>
      </p:sp>
      <p:sp>
        <p:nvSpPr>
          <p:cNvPr id="3" name="Footer Placeholder 2">
            <a:extLst>
              <a:ext uri="{FF2B5EF4-FFF2-40B4-BE49-F238E27FC236}">
                <a16:creationId xmlns:a16="http://schemas.microsoft.com/office/drawing/2014/main" id="{1853C160-54FE-3BCB-9FEE-60A0E2DE1318}"/>
              </a:ext>
            </a:extLst>
          </p:cNvPr>
          <p:cNvSpPr>
            <a:spLocks noGrp="1"/>
          </p:cNvSpPr>
          <p:nvPr>
            <p:ph type="ftr" sz="quarter" idx="11"/>
          </p:nvPr>
        </p:nvSpPr>
        <p:spPr>
          <a:xfrm>
            <a:off x="609600" y="6248400"/>
            <a:ext cx="6019800" cy="457200"/>
          </a:xfrm>
        </p:spPr>
        <p:txBody>
          <a:bodyPr/>
          <a:lstStyle/>
          <a:p>
            <a:r>
              <a:rPr lang="en-US" dirty="0"/>
              <a:t>PREDICTING THE TOP-N POPULAR VIDEOS VIA CROSS-DOMAIN HYBRID MODEL</a:t>
            </a:r>
          </a:p>
          <a:p>
            <a:endParaRPr lang="en-US" dirty="0"/>
          </a:p>
        </p:txBody>
      </p:sp>
      <p:sp>
        <p:nvSpPr>
          <p:cNvPr id="4" name="Content Placeholder 3">
            <a:extLst>
              <a:ext uri="{FF2B5EF4-FFF2-40B4-BE49-F238E27FC236}">
                <a16:creationId xmlns:a16="http://schemas.microsoft.com/office/drawing/2014/main" id="{FA878706-907C-E99D-6590-D27554F6E621}"/>
              </a:ext>
            </a:extLst>
          </p:cNvPr>
          <p:cNvSpPr>
            <a:spLocks noGrp="1"/>
          </p:cNvSpPr>
          <p:nvPr>
            <p:ph sz="quarter" idx="1"/>
          </p:nvPr>
        </p:nvSpPr>
        <p:spPr>
          <a:xfrm>
            <a:off x="612648" y="1752600"/>
            <a:ext cx="8153400" cy="4343400"/>
          </a:xfrm>
        </p:spPr>
        <p:txBody>
          <a:bodyPr>
            <a:normAutofit/>
          </a:bodyPr>
          <a:lstStyle/>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Internet has become one of the primary means of communication and information in the world With the popularization of the Internet, streaming video services, such as YouTube, Netflix, </a:t>
            </a:r>
            <a:r>
              <a:rPr lang="en-US" sz="2200" dirty="0" err="1">
                <a:latin typeface="Times New Roman" panose="02020603050405020304" pitchFamily="18" charset="0"/>
                <a:cs typeface="Times New Roman" panose="02020603050405020304" pitchFamily="18" charset="0"/>
              </a:rPr>
              <a:t>GloboPlay</a:t>
            </a:r>
            <a:r>
              <a:rPr lang="en-US" sz="2200" dirty="0">
                <a:latin typeface="Times New Roman" panose="02020603050405020304" pitchFamily="18" charset="0"/>
                <a:cs typeface="Times New Roman" panose="02020603050405020304" pitchFamily="18" charset="0"/>
              </a:rPr>
              <a:t>, and Amazon Prime, have also grown.</a:t>
            </a:r>
          </a:p>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To take advantage of this new market, major content producers such as Netflix and Amazon Prime have emerged, focusing on video streaming services.</a:t>
            </a:r>
          </a:p>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Nevertheless, a tool with this ability would be of great value to help dimension network infrastructure and properly recommend new content to users</a:t>
            </a:r>
            <a:r>
              <a:rPr lang="en-US" sz="1400" dirty="0"/>
              <a:t>.</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405902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876</TotalTime>
  <Words>3150</Words>
  <Application>Microsoft Office PowerPoint</Application>
  <PresentationFormat>On-screen Show (4:3)</PresentationFormat>
  <Paragraphs>313</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Times New Roman</vt:lpstr>
      <vt:lpstr>Tw Cen MT</vt:lpstr>
      <vt:lpstr>Wingdings</vt:lpstr>
      <vt:lpstr>Wingdings 2</vt:lpstr>
      <vt:lpstr>Median</vt:lpstr>
      <vt:lpstr>                   CMR TECHNiCAL CAMPUS                                          UGC AUTONOMOUS                        Accredited by NBA &amp; NAAC with A Grade                    Approved by AICTE, New Delhi and Affiliated to JNTU, Hyderabad </vt:lpstr>
      <vt:lpstr>ABSTRACT</vt:lpstr>
      <vt:lpstr>EXISTING SYSTEM</vt:lpstr>
      <vt:lpstr>DISADVANTAGES OF EXISTING SYSTEMS</vt:lpstr>
      <vt:lpstr>PROPOSED SYSTEM </vt:lpstr>
      <vt:lpstr>ADVANTAGES OF PROPOSED SYSTEM</vt:lpstr>
      <vt:lpstr>Hardware requirements </vt:lpstr>
      <vt:lpstr>Software Requirements</vt:lpstr>
      <vt:lpstr>NOVELTY</vt:lpstr>
      <vt:lpstr>ARCHITECTURE</vt:lpstr>
      <vt:lpstr>MODULE</vt:lpstr>
      <vt:lpstr>PowerPoint Presentation</vt:lpstr>
      <vt:lpstr>Usecase Diagrams</vt:lpstr>
      <vt:lpstr>Class Diagrams</vt:lpstr>
      <vt:lpstr>Sequence Diagrams</vt:lpstr>
      <vt:lpstr>Activity Diagrams</vt:lpstr>
      <vt:lpstr>Sample Code</vt:lpstr>
      <vt:lpstr>Sample Code</vt:lpstr>
      <vt:lpstr>Sample Code</vt:lpstr>
      <vt:lpstr>Sample Code</vt:lpstr>
      <vt:lpstr>Sample Code</vt:lpstr>
      <vt:lpstr>Sample Code</vt:lpstr>
      <vt:lpstr>Sample Code</vt:lpstr>
      <vt:lpstr>Sample Code</vt:lpstr>
      <vt:lpstr>Sample Code</vt:lpstr>
      <vt:lpstr>Sample Code</vt:lpstr>
      <vt:lpstr>Sample Code</vt:lpstr>
      <vt:lpstr>Sample Code</vt:lpstr>
      <vt:lpstr>Screenshorts (Results)</vt:lpstr>
      <vt:lpstr>Screenshorts (Results)</vt:lpstr>
      <vt:lpstr>Screenshorts (Results)</vt:lpstr>
      <vt:lpstr>Screenshorts (Results)</vt:lpstr>
      <vt:lpstr>Screenshorts (Results)</vt:lpstr>
      <vt:lpstr>Screenshorts (Results)</vt:lpstr>
      <vt:lpstr>Screenshorts (Results)</vt:lpstr>
      <vt:lpstr>Screenshorts (Results)</vt:lpstr>
      <vt:lpstr>             CONCLUSION</vt:lpstr>
      <vt:lpstr>Future Enhancements</vt:lpstr>
      <vt:lpstr>References</vt:lpstr>
      <vt:lpstr>Github link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CMR TECHINCAL CAMPUS            UGC AUTONOMOUS  Accredited by NBA &amp; NAAC with A Grade Approved by AICTE,           New Delhi and Affiliated to JNTU, Hyderabad</dc:title>
  <dc:creator>Ranjith</dc:creator>
  <cp:lastModifiedBy>rohit moon</cp:lastModifiedBy>
  <cp:revision>26</cp:revision>
  <dcterms:created xsi:type="dcterms:W3CDTF">2021-10-04T10:13:51Z</dcterms:created>
  <dcterms:modified xsi:type="dcterms:W3CDTF">2022-11-07T06:34:10Z</dcterms:modified>
</cp:coreProperties>
</file>